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34.xml" ContentType="application/vnd.openxmlformats-officedocument.presentationml.slide+xml"/>
  <Override PartName="/ppt/slides/slide6.xml" ContentType="application/vnd.openxmlformats-officedocument.presentationml.slide+xml"/>
  <Override PartName="/ppt/slides/slide32.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33.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Slides/notesSlide26.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slideMasters/slideMaster1.xml" ContentType="application/vnd.openxmlformats-officedocument.presentationml.slideMaster+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28.xml" ContentType="application/vnd.openxmlformats-officedocument.presentationml.notesSlide+xml"/>
  <Override PartName="/ppt/notesSlides/notesSlide36.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80" r:id="rId7"/>
    <p:sldId id="282" r:id="rId8"/>
    <p:sldId id="281" r:id="rId9"/>
    <p:sldId id="261" r:id="rId10"/>
    <p:sldId id="262" r:id="rId11"/>
    <p:sldId id="263" r:id="rId12"/>
    <p:sldId id="301" r:id="rId13"/>
    <p:sldId id="302" r:id="rId14"/>
    <p:sldId id="264" r:id="rId15"/>
    <p:sldId id="304" r:id="rId16"/>
    <p:sldId id="305" r:id="rId17"/>
    <p:sldId id="265" r:id="rId18"/>
    <p:sldId id="266" r:id="rId19"/>
    <p:sldId id="283" r:id="rId20"/>
    <p:sldId id="287" r:id="rId21"/>
    <p:sldId id="289" r:id="rId22"/>
    <p:sldId id="270" r:id="rId23"/>
    <p:sldId id="306" r:id="rId24"/>
    <p:sldId id="271" r:id="rId25"/>
    <p:sldId id="292" r:id="rId26"/>
    <p:sldId id="293" r:id="rId27"/>
    <p:sldId id="294" r:id="rId28"/>
    <p:sldId id="295" r:id="rId29"/>
    <p:sldId id="296" r:id="rId30"/>
    <p:sldId id="298" r:id="rId31"/>
    <p:sldId id="300" r:id="rId32"/>
    <p:sldId id="299" r:id="rId33"/>
    <p:sldId id="273" r:id="rId34"/>
    <p:sldId id="274" r:id="rId35"/>
    <p:sldId id="303" r:id="rId36"/>
    <p:sldId id="278"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7296">
          <p15:clr>
            <a:srgbClr val="A4A3A4"/>
          </p15:clr>
        </p15:guide>
        <p15:guide id="4" orient="horz" pos="4128">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8" roundtripDataSignature="AMtx7miaDez4XJC+XbLqU90brGKh0HHy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73" autoAdjust="0"/>
    <p:restoredTop sz="94660"/>
  </p:normalViewPr>
  <p:slideViewPr>
    <p:cSldViewPr snapToGrid="0">
      <p:cViewPr varScale="1">
        <p:scale>
          <a:sx n="105" d="100"/>
          <a:sy n="105" d="100"/>
        </p:scale>
        <p:origin x="612" y="114"/>
      </p:cViewPr>
      <p:guideLst>
        <p:guide orient="horz" pos="2160"/>
        <p:guide pos="3840"/>
        <p:guide pos="7296"/>
        <p:guide orient="horz" pos="4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54"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14621A-B064-4D70-8941-8F5164915680}" type="doc">
      <dgm:prSet loTypeId="urn:microsoft.com/office/officeart/2005/8/layout/arrow2" loCatId="process" qsTypeId="urn:microsoft.com/office/officeart/2005/8/quickstyle/3d3" qsCatId="3D" csTypeId="urn:microsoft.com/office/officeart/2005/8/colors/accent1_2" csCatId="accent1" phldr="1"/>
      <dgm:spPr/>
    </dgm:pt>
    <dgm:pt modelId="{337D32D0-F4B2-40FC-BC25-68C4FFEE3E85}">
      <dgm:prSet phldrT="[Text]" custT="1"/>
      <dgm:spPr/>
      <dgm:t>
        <a:bodyPr/>
        <a:lstStyle/>
        <a:p>
          <a:r>
            <a:rPr lang="en-US" sz="1000" dirty="0" smtClean="0">
              <a:solidFill>
                <a:schemeClr val="bg2"/>
              </a:solidFill>
            </a:rPr>
            <a:t>Form Info</a:t>
          </a:r>
          <a:endParaRPr lang="en-US" sz="1000" dirty="0">
            <a:solidFill>
              <a:schemeClr val="bg2"/>
            </a:solidFill>
          </a:endParaRPr>
        </a:p>
      </dgm:t>
    </dgm:pt>
    <dgm:pt modelId="{8456DDB0-E513-4BBB-B345-D144F6100378}" type="parTrans" cxnId="{B877D67C-2574-4E91-B26C-9C44117B11F8}">
      <dgm:prSet/>
      <dgm:spPr/>
      <dgm:t>
        <a:bodyPr/>
        <a:lstStyle/>
        <a:p>
          <a:endParaRPr lang="en-US"/>
        </a:p>
      </dgm:t>
    </dgm:pt>
    <dgm:pt modelId="{338415EB-C173-434A-ACDB-4AF113BB3411}" type="sibTrans" cxnId="{B877D67C-2574-4E91-B26C-9C44117B11F8}">
      <dgm:prSet/>
      <dgm:spPr/>
      <dgm:t>
        <a:bodyPr/>
        <a:lstStyle/>
        <a:p>
          <a:endParaRPr lang="en-US"/>
        </a:p>
      </dgm:t>
    </dgm:pt>
    <dgm:pt modelId="{8053BE5C-ECD0-4446-80F6-871D1F602623}" type="pres">
      <dgm:prSet presAssocID="{E314621A-B064-4D70-8941-8F5164915680}" presName="arrowDiagram" presStyleCnt="0">
        <dgm:presLayoutVars>
          <dgm:chMax val="5"/>
          <dgm:dir/>
          <dgm:resizeHandles val="exact"/>
        </dgm:presLayoutVars>
      </dgm:prSet>
      <dgm:spPr/>
    </dgm:pt>
    <dgm:pt modelId="{1FE216A1-A670-48E2-A819-8362F815B208}" type="pres">
      <dgm:prSet presAssocID="{E314621A-B064-4D70-8941-8F5164915680}" presName="arrow" presStyleLbl="bgShp" presStyleIdx="0" presStyleCnt="1" custScaleX="71287" custLinFactNeighborX="26831" custLinFactNeighborY="23879"/>
      <dgm:spPr/>
    </dgm:pt>
    <dgm:pt modelId="{34389B73-EE54-4BD0-8F35-0BCACCE19284}" type="pres">
      <dgm:prSet presAssocID="{E314621A-B064-4D70-8941-8F5164915680}" presName="arrowDiagram1" presStyleCnt="0">
        <dgm:presLayoutVars>
          <dgm:bulletEnabled val="1"/>
        </dgm:presLayoutVars>
      </dgm:prSet>
      <dgm:spPr/>
    </dgm:pt>
    <dgm:pt modelId="{041DA01E-2FF1-41E4-A9D9-B61443A70252}" type="pres">
      <dgm:prSet presAssocID="{337D32D0-F4B2-40FC-BC25-68C4FFEE3E85}" presName="bullet1" presStyleLbl="node1" presStyleIdx="0" presStyleCnt="1" custFlipVert="1" custFlipHor="1" custScaleX="50978" custScaleY="153004" custLinFactNeighborX="83214" custLinFactNeighborY="74803">
        <dgm:style>
          <a:lnRef idx="0">
            <a:scrgbClr r="0" g="0" b="0"/>
          </a:lnRef>
          <a:fillRef idx="0">
            <a:scrgbClr r="0" g="0" b="0"/>
          </a:fillRef>
          <a:effectRef idx="0">
            <a:scrgbClr r="0" g="0" b="0"/>
          </a:effectRef>
          <a:fontRef idx="minor">
            <a:schemeClr val="dk1"/>
          </a:fontRef>
        </dgm:style>
      </dgm:prSet>
      <dgm:spPr>
        <a:noFill/>
        <a:ln>
          <a:noFill/>
        </a:ln>
      </dgm:spPr>
    </dgm:pt>
    <dgm:pt modelId="{04B66249-AF9A-47C4-8B3E-BB58D2E4836F}" type="pres">
      <dgm:prSet presAssocID="{337D32D0-F4B2-40FC-BC25-68C4FFEE3E85}" presName="textBox1" presStyleLbl="revTx" presStyleIdx="0" presStyleCnt="1" custScaleX="250000" custScaleY="111831">
        <dgm:presLayoutVars>
          <dgm:bulletEnabled val="1"/>
        </dgm:presLayoutVars>
      </dgm:prSet>
      <dgm:spPr/>
      <dgm:t>
        <a:bodyPr/>
        <a:lstStyle/>
        <a:p>
          <a:endParaRPr lang="en-US"/>
        </a:p>
      </dgm:t>
    </dgm:pt>
  </dgm:ptLst>
  <dgm:cxnLst>
    <dgm:cxn modelId="{B877D67C-2574-4E91-B26C-9C44117B11F8}" srcId="{E314621A-B064-4D70-8941-8F5164915680}" destId="{337D32D0-F4B2-40FC-BC25-68C4FFEE3E85}" srcOrd="0" destOrd="0" parTransId="{8456DDB0-E513-4BBB-B345-D144F6100378}" sibTransId="{338415EB-C173-434A-ACDB-4AF113BB3411}"/>
    <dgm:cxn modelId="{E017D349-71F6-4DD8-9FF0-8A4EF6834BD9}" type="presOf" srcId="{337D32D0-F4B2-40FC-BC25-68C4FFEE3E85}" destId="{04B66249-AF9A-47C4-8B3E-BB58D2E4836F}" srcOrd="0" destOrd="0" presId="urn:microsoft.com/office/officeart/2005/8/layout/arrow2"/>
    <dgm:cxn modelId="{3304D836-B791-4A59-87FD-BC9FB362E798}" type="presOf" srcId="{E314621A-B064-4D70-8941-8F5164915680}" destId="{8053BE5C-ECD0-4446-80F6-871D1F602623}" srcOrd="0" destOrd="0" presId="urn:microsoft.com/office/officeart/2005/8/layout/arrow2"/>
    <dgm:cxn modelId="{A02C8E6F-3BB3-47B5-B460-BA3B96387433}" type="presParOf" srcId="{8053BE5C-ECD0-4446-80F6-871D1F602623}" destId="{1FE216A1-A670-48E2-A819-8362F815B208}" srcOrd="0" destOrd="0" presId="urn:microsoft.com/office/officeart/2005/8/layout/arrow2"/>
    <dgm:cxn modelId="{550FD5A2-77B0-4CC3-A9C4-F6E6122BF831}" type="presParOf" srcId="{8053BE5C-ECD0-4446-80F6-871D1F602623}" destId="{34389B73-EE54-4BD0-8F35-0BCACCE19284}" srcOrd="1" destOrd="0" presId="urn:microsoft.com/office/officeart/2005/8/layout/arrow2"/>
    <dgm:cxn modelId="{1EC9FB54-0844-4231-8A63-ADB56B7F1C7A}" type="presParOf" srcId="{34389B73-EE54-4BD0-8F35-0BCACCE19284}" destId="{041DA01E-2FF1-41E4-A9D9-B61443A70252}" srcOrd="0" destOrd="0" presId="urn:microsoft.com/office/officeart/2005/8/layout/arrow2"/>
    <dgm:cxn modelId="{1F9CCA39-4CB9-42DB-8BE5-6D80FF7A9AF2}" type="presParOf" srcId="{34389B73-EE54-4BD0-8F35-0BCACCE19284}" destId="{04B66249-AF9A-47C4-8B3E-BB58D2E4836F}" srcOrd="1" destOrd="0" presId="urn:microsoft.com/office/officeart/2005/8/layout/arrow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216A1-A670-48E2-A819-8362F815B208}">
      <dsp:nvSpPr>
        <dsp:cNvPr id="0" name=""/>
        <dsp:cNvSpPr/>
      </dsp:nvSpPr>
      <dsp:spPr>
        <a:xfrm>
          <a:off x="857188" y="0"/>
          <a:ext cx="1817735" cy="1593676"/>
        </a:xfrm>
        <a:prstGeom prst="swooshArrow">
          <a:avLst>
            <a:gd name="adj1" fmla="val 25000"/>
            <a:gd name="adj2" fmla="val 2500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041DA01E-2FF1-41E4-A9D9-B61443A70252}">
      <dsp:nvSpPr>
        <dsp:cNvPr id="0" name=""/>
        <dsp:cNvSpPr/>
      </dsp:nvSpPr>
      <dsp:spPr>
        <a:xfrm flipH="1" flipV="1">
          <a:off x="1956360" y="379550"/>
          <a:ext cx="96191" cy="288705"/>
        </a:xfrm>
        <a:prstGeom prst="ellipse">
          <a:avLst/>
        </a:prstGeom>
        <a:noFill/>
        <a:ln>
          <a:noFill/>
        </a:ln>
        <a:effectLst/>
        <a:scene3d>
          <a:camera prst="orthographicFront">
            <a:rot lat="0" lon="0" rev="0"/>
          </a:camera>
          <a:lightRig rig="contrasting" dir="t">
            <a:rot lat="0" lon="0" rev="1200000"/>
          </a:lightRig>
        </a:scene3d>
      </dsp:spPr>
      <dsp:style>
        <a:lnRef idx="0">
          <a:scrgbClr r="0" g="0" b="0"/>
        </a:lnRef>
        <a:fillRef idx="0">
          <a:scrgbClr r="0" g="0" b="0"/>
        </a:fillRef>
        <a:effectRef idx="0">
          <a:scrgbClr r="0" g="0" b="0"/>
        </a:effectRef>
        <a:fontRef idx="minor">
          <a:schemeClr val="dk1"/>
        </a:fontRef>
      </dsp:style>
    </dsp:sp>
    <dsp:sp modelId="{04B66249-AF9A-47C4-8B3E-BB58D2E4836F}">
      <dsp:nvSpPr>
        <dsp:cNvPr id="0" name=""/>
        <dsp:cNvSpPr/>
      </dsp:nvSpPr>
      <dsp:spPr>
        <a:xfrm>
          <a:off x="62520" y="313182"/>
          <a:ext cx="2549883" cy="1315281"/>
        </a:xfrm>
        <a:prstGeom prst="round2Diag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99984"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bg2"/>
              </a:solidFill>
            </a:rPr>
            <a:t>Form Info</a:t>
          </a:r>
          <a:endParaRPr lang="en-US" sz="1000" kern="1200" dirty="0">
            <a:solidFill>
              <a:schemeClr val="bg2"/>
            </a:solidFill>
          </a:endParaRPr>
        </a:p>
      </dsp:txBody>
      <dsp:txXfrm>
        <a:off x="126727" y="377389"/>
        <a:ext cx="2421469" cy="118686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64d6411a99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64d6411a99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4d6411a99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64d6411a99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4d6411a99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64d6411a99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614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4d6411a99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64d6411a99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3200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64d6411a99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64d6411a99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64d6411a99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64d6411a99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8701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64d6411a99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64d6411a99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983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4000"/>
              <a:buFont typeface="Calibri"/>
              <a:buNone/>
            </a:pPr>
            <a:r>
              <a:rPr lang="en-US" sz="4000">
                <a:solidFill>
                  <a:schemeClr val="dk2"/>
                </a:solidFill>
              </a:rPr>
              <a:t>Wrap-up</a:t>
            </a:r>
            <a:endParaRPr/>
          </a:p>
        </p:txBody>
      </p:sp>
      <p:sp>
        <p:nvSpPr>
          <p:cNvPr id="196" name="Google Shape;19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64d6411a99_0_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64d6411a99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002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endParaRPr dirty="0"/>
          </a:p>
        </p:txBody>
      </p:sp>
      <p:sp>
        <p:nvSpPr>
          <p:cNvPr id="126" name="Google Shape;12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1738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9446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4d6411a99_0_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64d6411a99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4d6411a99_0_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64d6411a99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3702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64d6411a99_0_1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64d6411a99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64d6411a99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64d6411a99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7398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64d6411a99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64d6411a99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3246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64d6411a99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64d6411a99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7721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64d6411a99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64d6411a99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806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64d6411a99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64d6411a99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9981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Lesson descriptions should be brief.</a:t>
            </a:r>
            <a:endParaRPr/>
          </a:p>
          <a:p>
            <a:pPr marL="0" lvl="0" indent="0" algn="l" rtl="0">
              <a:spcBef>
                <a:spcPts val="0"/>
              </a:spcBef>
              <a:spcAft>
                <a:spcPts val="0"/>
              </a:spcAft>
              <a:buNone/>
            </a:pPr>
            <a:endParaRPr/>
          </a:p>
        </p:txBody>
      </p:sp>
      <p:sp>
        <p:nvSpPr>
          <p:cNvPr id="135" name="Google Shape;13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64d6411a99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64d6411a99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04606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64d6411a99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64d6411a99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255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64d6411a99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64d6411a99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7633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64d6411a99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g64d6411a99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4000"/>
              <a:buFont typeface="Calibri"/>
              <a:buNone/>
            </a:pPr>
            <a:r>
              <a:rPr lang="en-US" sz="4000">
                <a:solidFill>
                  <a:schemeClr val="dk2"/>
                </a:solidFill>
              </a:rPr>
              <a:t>Wrap-up</a:t>
            </a:r>
            <a:endParaRPr/>
          </a:p>
        </p:txBody>
      </p:sp>
      <p:sp>
        <p:nvSpPr>
          <p:cNvPr id="276" name="Google Shape;27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64d6411a99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g64d6411a99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79511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4" name="Google Shape;14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7028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0156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4135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64d6411a99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64d6411a99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9"/>
        <p:cNvGrpSpPr/>
        <p:nvPr/>
      </p:nvGrpSpPr>
      <p:grpSpPr>
        <a:xfrm>
          <a:off x="0" y="0"/>
          <a:ext cx="0" cy="0"/>
          <a:chOff x="0" y="0"/>
          <a:chExt cx="0" cy="0"/>
        </a:xfrm>
      </p:grpSpPr>
      <p:sp>
        <p:nvSpPr>
          <p:cNvPr id="30" name="Google Shape;30;p16"/>
          <p:cNvSpPr/>
          <p:nvPr/>
        </p:nvSpPr>
        <p:spPr>
          <a:xfrm>
            <a:off x="0" y="0"/>
            <a:ext cx="12192000" cy="3701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16"/>
          <p:cNvSpPr/>
          <p:nvPr/>
        </p:nvSpPr>
        <p:spPr>
          <a:xfrm rot="10800000" flipH="1">
            <a:off x="7213577" y="3810001"/>
            <a:ext cx="4978425" cy="910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16"/>
          <p:cNvSpPr/>
          <p:nvPr/>
        </p:nvSpPr>
        <p:spPr>
          <a:xfrm rot="10800000" flipH="1">
            <a:off x="7213601" y="3897010"/>
            <a:ext cx="4978401" cy="192024"/>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16"/>
          <p:cNvSpPr/>
          <p:nvPr/>
        </p:nvSpPr>
        <p:spPr>
          <a:xfrm rot="10800000" flipH="1">
            <a:off x="7213601" y="4115167"/>
            <a:ext cx="4978401" cy="9144"/>
          </a:xfrm>
          <a:prstGeom prst="rect">
            <a:avLst/>
          </a:prstGeom>
          <a:solidFill>
            <a:schemeClr val="accent2">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16"/>
          <p:cNvSpPr/>
          <p:nvPr/>
        </p:nvSpPr>
        <p:spPr>
          <a:xfrm rot="10800000" flipH="1">
            <a:off x="7213600" y="4164403"/>
            <a:ext cx="2621280" cy="18288"/>
          </a:xfrm>
          <a:prstGeom prst="rect">
            <a:avLst/>
          </a:prstGeom>
          <a:solidFill>
            <a:schemeClr val="accent2">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35;p16"/>
          <p:cNvSpPr/>
          <p:nvPr/>
        </p:nvSpPr>
        <p:spPr>
          <a:xfrm rot="10800000" flipH="1">
            <a:off x="7213600" y="4199572"/>
            <a:ext cx="2621280" cy="9144"/>
          </a:xfrm>
          <a:prstGeom prst="rect">
            <a:avLst/>
          </a:prstGeom>
          <a:solidFill>
            <a:schemeClr val="accent2">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16"/>
          <p:cNvSpPr/>
          <p:nvPr/>
        </p:nvSpPr>
        <p:spPr>
          <a:xfrm>
            <a:off x="7213600" y="3962400"/>
            <a:ext cx="4084320" cy="2743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16"/>
          <p:cNvSpPr/>
          <p:nvPr/>
        </p:nvSpPr>
        <p:spPr>
          <a:xfrm>
            <a:off x="9835343" y="4060983"/>
            <a:ext cx="2133600" cy="3657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16"/>
          <p:cNvSpPr/>
          <p:nvPr/>
        </p:nvSpPr>
        <p:spPr>
          <a:xfrm>
            <a:off x="1" y="3649662"/>
            <a:ext cx="12192000" cy="244170"/>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16"/>
          <p:cNvSpPr/>
          <p:nvPr/>
        </p:nvSpPr>
        <p:spPr>
          <a:xfrm>
            <a:off x="1" y="3675528"/>
            <a:ext cx="12192000" cy="14067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16"/>
          <p:cNvSpPr/>
          <p:nvPr/>
        </p:nvSpPr>
        <p:spPr>
          <a:xfrm rot="10800000" flipH="1">
            <a:off x="8552068" y="3643090"/>
            <a:ext cx="3639933" cy="2484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16"/>
          <p:cNvSpPr txBox="1">
            <a:spLocks noGrp="1"/>
          </p:cNvSpPr>
          <p:nvPr>
            <p:ph type="ctrTitle"/>
          </p:nvPr>
        </p:nvSpPr>
        <p:spPr>
          <a:xfrm>
            <a:off x="609600" y="2389009"/>
            <a:ext cx="11277600" cy="14700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400"/>
              <a:buFont typeface="Calibri"/>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subTitle" idx="1"/>
          </p:nvPr>
        </p:nvSpPr>
        <p:spPr>
          <a:xfrm>
            <a:off x="609600" y="3899938"/>
            <a:ext cx="6604000" cy="1752600"/>
          </a:xfrm>
          <a:prstGeom prst="rect">
            <a:avLst/>
          </a:prstGeom>
          <a:noFill/>
          <a:ln>
            <a:noFill/>
          </a:ln>
        </p:spPr>
        <p:txBody>
          <a:bodyPr spcFirstLastPara="1" wrap="square" lIns="91425" tIns="45700" rIns="91425" bIns="45700" anchor="t" anchorCtr="0">
            <a:normAutofit/>
          </a:bodyPr>
          <a:lstStyle>
            <a:lvl1pPr lvl="0" algn="l">
              <a:spcBef>
                <a:spcPts val="300"/>
              </a:spcBef>
              <a:spcAft>
                <a:spcPts val="0"/>
              </a:spcAft>
              <a:buSzPts val="2400"/>
              <a:buNone/>
              <a:defRPr sz="2400">
                <a:solidFill>
                  <a:schemeClr val="dk2"/>
                </a:solidFill>
              </a:defRPr>
            </a:lvl1pPr>
            <a:lvl2pPr lvl="1" algn="ctr">
              <a:spcBef>
                <a:spcPts val="300"/>
              </a:spcBef>
              <a:spcAft>
                <a:spcPts val="0"/>
              </a:spcAft>
              <a:buSzPts val="1800"/>
              <a:buNone/>
              <a:defRPr/>
            </a:lvl2pPr>
            <a:lvl3pPr lvl="2" algn="ctr">
              <a:spcBef>
                <a:spcPts val="300"/>
              </a:spcBef>
              <a:spcAft>
                <a:spcPts val="0"/>
              </a:spcAft>
              <a:buSzPts val="1800"/>
              <a:buNone/>
              <a:defRPr/>
            </a:lvl3pPr>
            <a:lvl4pPr lvl="3" algn="ctr">
              <a:spcBef>
                <a:spcPts val="300"/>
              </a:spcBef>
              <a:spcAft>
                <a:spcPts val="0"/>
              </a:spcAft>
              <a:buSzPts val="1800"/>
              <a:buNone/>
              <a:defRPr/>
            </a:lvl4pPr>
            <a:lvl5pPr lvl="4" algn="ctr">
              <a:spcBef>
                <a:spcPts val="300"/>
              </a:spcBef>
              <a:spcAft>
                <a:spcPts val="0"/>
              </a:spcAft>
              <a:buSzPts val="1800"/>
              <a:buNone/>
              <a:defRPr/>
            </a:lvl5pPr>
            <a:lvl6pPr lvl="5" algn="ctr">
              <a:spcBef>
                <a:spcPts val="300"/>
              </a:spcBef>
              <a:spcAft>
                <a:spcPts val="0"/>
              </a:spcAft>
              <a:buSzPts val="1800"/>
              <a:buNone/>
              <a:defRPr/>
            </a:lvl6pPr>
            <a:lvl7pPr lvl="6" algn="ctr">
              <a:spcBef>
                <a:spcPts val="300"/>
              </a:spcBef>
              <a:spcAft>
                <a:spcPts val="0"/>
              </a:spcAft>
              <a:buSzPts val="1800"/>
              <a:buNone/>
              <a:defRPr/>
            </a:lvl7pPr>
            <a:lvl8pPr lvl="7" algn="ctr">
              <a:spcBef>
                <a:spcPts val="300"/>
              </a:spcBef>
              <a:spcAft>
                <a:spcPts val="0"/>
              </a:spcAft>
              <a:buSzPts val="1800"/>
              <a:buNone/>
              <a:defRPr/>
            </a:lvl8pPr>
            <a:lvl9pPr lvl="8" algn="ctr">
              <a:spcBef>
                <a:spcPts val="300"/>
              </a:spcBef>
              <a:spcAft>
                <a:spcPts val="0"/>
              </a:spcAft>
              <a:buSzPts val="1800"/>
              <a:buNone/>
              <a:defRPr/>
            </a:lvl9pPr>
          </a:lstStyle>
          <a:p>
            <a:endParaRPr/>
          </a:p>
        </p:txBody>
      </p:sp>
      <p:sp>
        <p:nvSpPr>
          <p:cNvPr id="43" name="Google Shape;43;p16"/>
          <p:cNvSpPr txBox="1">
            <a:spLocks noGrp="1"/>
          </p:cNvSpPr>
          <p:nvPr>
            <p:ph type="sldNum" idx="12"/>
          </p:nvPr>
        </p:nvSpPr>
        <p:spPr>
          <a:xfrm>
            <a:off x="11093451" y="1136"/>
            <a:ext cx="996949"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800" b="0" i="0" u="none" strike="noStrike" cap="none">
                <a:solidFill>
                  <a:schemeClr val="lt1"/>
                </a:solidFill>
                <a:latin typeface="Calibri"/>
                <a:ea typeface="Calibri"/>
                <a:cs typeface="Calibri"/>
                <a:sym typeface="Calibri"/>
              </a:defRPr>
            </a:lvl1pPr>
            <a:lvl2pPr marL="0" lvl="1" indent="0" algn="r">
              <a:spcBef>
                <a:spcPts val="0"/>
              </a:spcBef>
              <a:buNone/>
              <a:defRPr sz="1800" b="0" i="0" u="none" strike="noStrike" cap="none">
                <a:solidFill>
                  <a:schemeClr val="lt1"/>
                </a:solidFill>
                <a:latin typeface="Calibri"/>
                <a:ea typeface="Calibri"/>
                <a:cs typeface="Calibri"/>
                <a:sym typeface="Calibri"/>
              </a:defRPr>
            </a:lvl2pPr>
            <a:lvl3pPr marL="0" lvl="2" indent="0" algn="r">
              <a:spcBef>
                <a:spcPts val="0"/>
              </a:spcBef>
              <a:buNone/>
              <a:defRPr sz="1800" b="0" i="0" u="none" strike="noStrike" cap="none">
                <a:solidFill>
                  <a:schemeClr val="lt1"/>
                </a:solidFill>
                <a:latin typeface="Calibri"/>
                <a:ea typeface="Calibri"/>
                <a:cs typeface="Calibri"/>
                <a:sym typeface="Calibri"/>
              </a:defRPr>
            </a:lvl3pPr>
            <a:lvl4pPr marL="0" lvl="3" indent="0" algn="r">
              <a:spcBef>
                <a:spcPts val="0"/>
              </a:spcBef>
              <a:buNone/>
              <a:defRPr sz="1800" b="0" i="0" u="none" strike="noStrike" cap="none">
                <a:solidFill>
                  <a:schemeClr val="lt1"/>
                </a:solidFill>
                <a:latin typeface="Calibri"/>
                <a:ea typeface="Calibri"/>
                <a:cs typeface="Calibri"/>
                <a:sym typeface="Calibri"/>
              </a:defRPr>
            </a:lvl4pPr>
            <a:lvl5pPr marL="0" lvl="4" indent="0" algn="r">
              <a:spcBef>
                <a:spcPts val="0"/>
              </a:spcBef>
              <a:buNone/>
              <a:defRPr sz="1800" b="0" i="0" u="none" strike="noStrike" cap="none">
                <a:solidFill>
                  <a:schemeClr val="lt1"/>
                </a:solidFill>
                <a:latin typeface="Calibri"/>
                <a:ea typeface="Calibri"/>
                <a:cs typeface="Calibri"/>
                <a:sym typeface="Calibri"/>
              </a:defRPr>
            </a:lvl5pPr>
            <a:lvl6pPr marL="0" lvl="5" indent="0" algn="r">
              <a:spcBef>
                <a:spcPts val="0"/>
              </a:spcBef>
              <a:buNone/>
              <a:defRPr sz="1800" b="0" i="0" u="none" strike="noStrike" cap="none">
                <a:solidFill>
                  <a:schemeClr val="lt1"/>
                </a:solidFill>
                <a:latin typeface="Calibri"/>
                <a:ea typeface="Calibri"/>
                <a:cs typeface="Calibri"/>
                <a:sym typeface="Calibri"/>
              </a:defRPr>
            </a:lvl6pPr>
            <a:lvl7pPr marL="0" lvl="6" indent="0" algn="r">
              <a:spcBef>
                <a:spcPts val="0"/>
              </a:spcBef>
              <a:buNone/>
              <a:defRPr sz="1800" b="0" i="0" u="none" strike="noStrike" cap="none">
                <a:solidFill>
                  <a:schemeClr val="lt1"/>
                </a:solidFill>
                <a:latin typeface="Calibri"/>
                <a:ea typeface="Calibri"/>
                <a:cs typeface="Calibri"/>
                <a:sym typeface="Calibri"/>
              </a:defRPr>
            </a:lvl7pPr>
            <a:lvl8pPr marL="0" lvl="7" indent="0" algn="r">
              <a:spcBef>
                <a:spcPts val="0"/>
              </a:spcBef>
              <a:buNone/>
              <a:defRPr sz="1800" b="0" i="0" u="none" strike="noStrike" cap="none">
                <a:solidFill>
                  <a:schemeClr val="lt1"/>
                </a:solidFill>
                <a:latin typeface="Calibri"/>
                <a:ea typeface="Calibri"/>
                <a:cs typeface="Calibri"/>
                <a:sym typeface="Calibri"/>
              </a:defRPr>
            </a:lvl8pPr>
            <a:lvl9pPr marL="0" lvl="8" indent="0" algn="r">
              <a:spcBef>
                <a:spcPts val="0"/>
              </a:spcBef>
              <a:buNone/>
              <a:defRPr sz="18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16" descr="A close up of a logo&#10;&#10;Description automatically generated"/>
          <p:cNvPicPr preferRelativeResize="0"/>
          <p:nvPr/>
        </p:nvPicPr>
        <p:blipFill rotWithShape="1">
          <a:blip r:embed="rId2">
            <a:alphaModFix/>
          </a:blip>
          <a:srcRect/>
          <a:stretch/>
        </p:blipFill>
        <p:spPr>
          <a:xfrm>
            <a:off x="226559" y="114300"/>
            <a:ext cx="1136877" cy="787610"/>
          </a:xfrm>
          <a:prstGeom prst="rect">
            <a:avLst/>
          </a:prstGeom>
          <a:noFill/>
          <a:ln>
            <a:noFill/>
          </a:ln>
        </p:spPr>
      </p:pic>
      <p:sp>
        <p:nvSpPr>
          <p:cNvPr id="45" name="Google Shape;45;p16"/>
          <p:cNvSpPr txBox="1">
            <a:spLocks noGrp="1"/>
          </p:cNvSpPr>
          <p:nvPr>
            <p:ph type="ftr" idx="11"/>
          </p:nvPr>
        </p:nvSpPr>
        <p:spPr>
          <a:xfrm>
            <a:off x="7665165" y="4277559"/>
            <a:ext cx="3428286" cy="1004566"/>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600" b="1"/>
            </a:lvl1pPr>
            <a:lvl2pPr lvl="1" algn="l">
              <a:spcBef>
                <a:spcPts val="30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7"/>
        <p:cNvGrpSpPr/>
        <p:nvPr/>
      </p:nvGrpSpPr>
      <p:grpSpPr>
        <a:xfrm>
          <a:off x="0" y="0"/>
          <a:ext cx="0" cy="0"/>
          <a:chOff x="0" y="0"/>
          <a:chExt cx="0" cy="0"/>
        </a:xfrm>
      </p:grpSpPr>
      <p:sp>
        <p:nvSpPr>
          <p:cNvPr id="98" name="Google Shape;98;p25"/>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5"/>
          <p:cNvSpPr txBox="1">
            <a:spLocks noGrp="1"/>
          </p:cNvSpPr>
          <p:nvPr>
            <p:ph type="body" idx="1"/>
          </p:nvPr>
        </p:nvSpPr>
        <p:spPr>
          <a:xfrm rot="5400000">
            <a:off x="3933444" y="-1074420"/>
            <a:ext cx="4325112" cy="10972800"/>
          </a:xfrm>
          <a:prstGeom prst="rect">
            <a:avLst/>
          </a:prstGeom>
          <a:noFill/>
          <a:ln>
            <a:noFill/>
          </a:ln>
        </p:spPr>
        <p:txBody>
          <a:bodyPr spcFirstLastPara="1" wrap="square" lIns="91425" tIns="45700" rIns="91425" bIns="45700" anchor="t" anchorCtr="0">
            <a:normAutofit/>
          </a:bodyPr>
          <a:lstStyle>
            <a:lvl1pPr marL="457200" lvl="0" indent="-406400" algn="l">
              <a:spcBef>
                <a:spcPts val="300"/>
              </a:spcBef>
              <a:spcAft>
                <a:spcPts val="0"/>
              </a:spcAft>
              <a:buSzPts val="2800"/>
              <a:buChar char="•"/>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55600" algn="l">
              <a:spcBef>
                <a:spcPts val="300"/>
              </a:spcBef>
              <a:spcAft>
                <a:spcPts val="0"/>
              </a:spcAft>
              <a:buSzPts val="20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100" name="Google Shape;100;p25"/>
          <p:cNvSpPr txBox="1">
            <a:spLocks noGrp="1"/>
          </p:cNvSpPr>
          <p:nvPr>
            <p:ph type="ftr" idx="11"/>
          </p:nvPr>
        </p:nvSpPr>
        <p:spPr>
          <a:xfrm>
            <a:off x="87084" y="6345936"/>
            <a:ext cx="2092779"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5"/>
          <p:cNvSpPr txBox="1">
            <a:spLocks noGrp="1"/>
          </p:cNvSpPr>
          <p:nvPr>
            <p:ph type="dt" idx="10"/>
          </p:nvPr>
        </p:nvSpPr>
        <p:spPr>
          <a:xfrm>
            <a:off x="2179863" y="6345936"/>
            <a:ext cx="1608366"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5"/>
          <p:cNvSpPr txBox="1">
            <a:spLocks noGrp="1"/>
          </p:cNvSpPr>
          <p:nvPr>
            <p:ph type="sldNum" idx="12"/>
          </p:nvPr>
        </p:nvSpPr>
        <p:spPr>
          <a:xfrm>
            <a:off x="11074400" y="6391656"/>
            <a:ext cx="1016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800" b="0" i="0" u="none" strike="noStrike" cap="none">
                <a:solidFill>
                  <a:srgbClr val="2190C8"/>
                </a:solidFill>
                <a:latin typeface="Calibri"/>
                <a:ea typeface="Calibri"/>
                <a:cs typeface="Calibri"/>
                <a:sym typeface="Calibri"/>
              </a:defRPr>
            </a:lvl1pPr>
            <a:lvl2pPr marL="0" lvl="1" indent="0" algn="r">
              <a:spcBef>
                <a:spcPts val="0"/>
              </a:spcBef>
              <a:buNone/>
              <a:defRPr sz="1800" b="0" i="0" u="none" strike="noStrike" cap="none">
                <a:solidFill>
                  <a:srgbClr val="2190C8"/>
                </a:solidFill>
                <a:latin typeface="Calibri"/>
                <a:ea typeface="Calibri"/>
                <a:cs typeface="Calibri"/>
                <a:sym typeface="Calibri"/>
              </a:defRPr>
            </a:lvl2pPr>
            <a:lvl3pPr marL="0" lvl="2" indent="0" algn="r">
              <a:spcBef>
                <a:spcPts val="0"/>
              </a:spcBef>
              <a:buNone/>
              <a:defRPr sz="1800" b="0" i="0" u="none" strike="noStrike" cap="none">
                <a:solidFill>
                  <a:srgbClr val="2190C8"/>
                </a:solidFill>
                <a:latin typeface="Calibri"/>
                <a:ea typeface="Calibri"/>
                <a:cs typeface="Calibri"/>
                <a:sym typeface="Calibri"/>
              </a:defRPr>
            </a:lvl3pPr>
            <a:lvl4pPr marL="0" lvl="3" indent="0" algn="r">
              <a:spcBef>
                <a:spcPts val="0"/>
              </a:spcBef>
              <a:buNone/>
              <a:defRPr sz="1800" b="0" i="0" u="none" strike="noStrike" cap="none">
                <a:solidFill>
                  <a:srgbClr val="2190C8"/>
                </a:solidFill>
                <a:latin typeface="Calibri"/>
                <a:ea typeface="Calibri"/>
                <a:cs typeface="Calibri"/>
                <a:sym typeface="Calibri"/>
              </a:defRPr>
            </a:lvl4pPr>
            <a:lvl5pPr marL="0" lvl="4" indent="0" algn="r">
              <a:spcBef>
                <a:spcPts val="0"/>
              </a:spcBef>
              <a:buNone/>
              <a:defRPr sz="1800" b="0" i="0" u="none" strike="noStrike" cap="none">
                <a:solidFill>
                  <a:srgbClr val="2190C8"/>
                </a:solidFill>
                <a:latin typeface="Calibri"/>
                <a:ea typeface="Calibri"/>
                <a:cs typeface="Calibri"/>
                <a:sym typeface="Calibri"/>
              </a:defRPr>
            </a:lvl5pPr>
            <a:lvl6pPr marL="0" lvl="5" indent="0" algn="r">
              <a:spcBef>
                <a:spcPts val="0"/>
              </a:spcBef>
              <a:buNone/>
              <a:defRPr sz="1800" b="0" i="0" u="none" strike="noStrike" cap="none">
                <a:solidFill>
                  <a:srgbClr val="2190C8"/>
                </a:solidFill>
                <a:latin typeface="Calibri"/>
                <a:ea typeface="Calibri"/>
                <a:cs typeface="Calibri"/>
                <a:sym typeface="Calibri"/>
              </a:defRPr>
            </a:lvl6pPr>
            <a:lvl7pPr marL="0" lvl="6" indent="0" algn="r">
              <a:spcBef>
                <a:spcPts val="0"/>
              </a:spcBef>
              <a:buNone/>
              <a:defRPr sz="1800" b="0" i="0" u="none" strike="noStrike" cap="none">
                <a:solidFill>
                  <a:srgbClr val="2190C8"/>
                </a:solidFill>
                <a:latin typeface="Calibri"/>
                <a:ea typeface="Calibri"/>
                <a:cs typeface="Calibri"/>
                <a:sym typeface="Calibri"/>
              </a:defRPr>
            </a:lvl7pPr>
            <a:lvl8pPr marL="0" lvl="7" indent="0" algn="r">
              <a:spcBef>
                <a:spcPts val="0"/>
              </a:spcBef>
              <a:buNone/>
              <a:defRPr sz="1800" b="0" i="0" u="none" strike="noStrike" cap="none">
                <a:solidFill>
                  <a:srgbClr val="2190C8"/>
                </a:solidFill>
                <a:latin typeface="Calibri"/>
                <a:ea typeface="Calibri"/>
                <a:cs typeface="Calibri"/>
                <a:sym typeface="Calibri"/>
              </a:defRPr>
            </a:lvl8pPr>
            <a:lvl9pPr marL="0" lvl="8" indent="0" algn="r">
              <a:spcBef>
                <a:spcPts val="0"/>
              </a:spcBef>
              <a:buNone/>
              <a:defRPr sz="1800" b="0" i="0" u="none" strike="noStrike" cap="none">
                <a:solidFill>
                  <a:srgbClr val="2190C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3"/>
        <p:cNvGrpSpPr/>
        <p:nvPr/>
      </p:nvGrpSpPr>
      <p:grpSpPr>
        <a:xfrm>
          <a:off x="0" y="0"/>
          <a:ext cx="0" cy="0"/>
          <a:chOff x="0" y="0"/>
          <a:chExt cx="0" cy="0"/>
        </a:xfrm>
      </p:grpSpPr>
      <p:sp>
        <p:nvSpPr>
          <p:cNvPr id="104" name="Google Shape;104;p26"/>
          <p:cNvSpPr txBox="1">
            <a:spLocks noGrp="1"/>
          </p:cNvSpPr>
          <p:nvPr>
            <p:ph type="title"/>
          </p:nvPr>
        </p:nvSpPr>
        <p:spPr>
          <a:xfrm rot="5400000">
            <a:off x="7588250" y="2597150"/>
            <a:ext cx="5448300" cy="2540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26"/>
          <p:cNvSpPr txBox="1">
            <a:spLocks noGrp="1"/>
          </p:cNvSpPr>
          <p:nvPr>
            <p:ph type="body" idx="1"/>
          </p:nvPr>
        </p:nvSpPr>
        <p:spPr>
          <a:xfrm rot="5400000">
            <a:off x="2051050" y="-298450"/>
            <a:ext cx="5448300" cy="8331200"/>
          </a:xfrm>
          <a:prstGeom prst="rect">
            <a:avLst/>
          </a:prstGeom>
          <a:noFill/>
          <a:ln>
            <a:noFill/>
          </a:ln>
        </p:spPr>
        <p:txBody>
          <a:bodyPr spcFirstLastPara="1" wrap="square" lIns="91425" tIns="45700" rIns="91425" bIns="45700" anchor="t" anchorCtr="0">
            <a:normAutofit/>
          </a:bodyPr>
          <a:lstStyle>
            <a:lvl1pPr marL="457200" lvl="0" indent="-342900" algn="l">
              <a:spcBef>
                <a:spcPts val="300"/>
              </a:spcBef>
              <a:spcAft>
                <a:spcPts val="0"/>
              </a:spcAft>
              <a:buSzPts val="1800"/>
              <a:buChar char="•"/>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55600" algn="l">
              <a:spcBef>
                <a:spcPts val="300"/>
              </a:spcBef>
              <a:spcAft>
                <a:spcPts val="0"/>
              </a:spcAft>
              <a:buSzPts val="20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106" name="Google Shape;106;p26"/>
          <p:cNvSpPr txBox="1">
            <a:spLocks noGrp="1"/>
          </p:cNvSpPr>
          <p:nvPr>
            <p:ph type="ftr" idx="11"/>
          </p:nvPr>
        </p:nvSpPr>
        <p:spPr>
          <a:xfrm>
            <a:off x="13606" y="6362700"/>
            <a:ext cx="1937657"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6"/>
          <p:cNvSpPr txBox="1">
            <a:spLocks noGrp="1"/>
          </p:cNvSpPr>
          <p:nvPr>
            <p:ph type="dt" idx="10"/>
          </p:nvPr>
        </p:nvSpPr>
        <p:spPr>
          <a:xfrm>
            <a:off x="1951262" y="6343977"/>
            <a:ext cx="1592037"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6"/>
          <p:cNvSpPr txBox="1">
            <a:spLocks noGrp="1"/>
          </p:cNvSpPr>
          <p:nvPr>
            <p:ph type="sldNum" idx="12"/>
          </p:nvPr>
        </p:nvSpPr>
        <p:spPr>
          <a:xfrm>
            <a:off x="10809841" y="6362700"/>
            <a:ext cx="1016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800" b="0" i="0" u="none" strike="noStrike" cap="none">
                <a:solidFill>
                  <a:srgbClr val="2190C8"/>
                </a:solidFill>
                <a:latin typeface="Calibri"/>
                <a:ea typeface="Calibri"/>
                <a:cs typeface="Calibri"/>
                <a:sym typeface="Calibri"/>
              </a:defRPr>
            </a:lvl1pPr>
            <a:lvl2pPr marL="0" lvl="1" indent="0" algn="r">
              <a:spcBef>
                <a:spcPts val="0"/>
              </a:spcBef>
              <a:buNone/>
              <a:defRPr sz="1800" b="0" i="0" u="none" strike="noStrike" cap="none">
                <a:solidFill>
                  <a:srgbClr val="2190C8"/>
                </a:solidFill>
                <a:latin typeface="Calibri"/>
                <a:ea typeface="Calibri"/>
                <a:cs typeface="Calibri"/>
                <a:sym typeface="Calibri"/>
              </a:defRPr>
            </a:lvl2pPr>
            <a:lvl3pPr marL="0" lvl="2" indent="0" algn="r">
              <a:spcBef>
                <a:spcPts val="0"/>
              </a:spcBef>
              <a:buNone/>
              <a:defRPr sz="1800" b="0" i="0" u="none" strike="noStrike" cap="none">
                <a:solidFill>
                  <a:srgbClr val="2190C8"/>
                </a:solidFill>
                <a:latin typeface="Calibri"/>
                <a:ea typeface="Calibri"/>
                <a:cs typeface="Calibri"/>
                <a:sym typeface="Calibri"/>
              </a:defRPr>
            </a:lvl3pPr>
            <a:lvl4pPr marL="0" lvl="3" indent="0" algn="r">
              <a:spcBef>
                <a:spcPts val="0"/>
              </a:spcBef>
              <a:buNone/>
              <a:defRPr sz="1800" b="0" i="0" u="none" strike="noStrike" cap="none">
                <a:solidFill>
                  <a:srgbClr val="2190C8"/>
                </a:solidFill>
                <a:latin typeface="Calibri"/>
                <a:ea typeface="Calibri"/>
                <a:cs typeface="Calibri"/>
                <a:sym typeface="Calibri"/>
              </a:defRPr>
            </a:lvl4pPr>
            <a:lvl5pPr marL="0" lvl="4" indent="0" algn="r">
              <a:spcBef>
                <a:spcPts val="0"/>
              </a:spcBef>
              <a:buNone/>
              <a:defRPr sz="1800" b="0" i="0" u="none" strike="noStrike" cap="none">
                <a:solidFill>
                  <a:srgbClr val="2190C8"/>
                </a:solidFill>
                <a:latin typeface="Calibri"/>
                <a:ea typeface="Calibri"/>
                <a:cs typeface="Calibri"/>
                <a:sym typeface="Calibri"/>
              </a:defRPr>
            </a:lvl5pPr>
            <a:lvl6pPr marL="0" lvl="5" indent="0" algn="r">
              <a:spcBef>
                <a:spcPts val="0"/>
              </a:spcBef>
              <a:buNone/>
              <a:defRPr sz="1800" b="0" i="0" u="none" strike="noStrike" cap="none">
                <a:solidFill>
                  <a:srgbClr val="2190C8"/>
                </a:solidFill>
                <a:latin typeface="Calibri"/>
                <a:ea typeface="Calibri"/>
                <a:cs typeface="Calibri"/>
                <a:sym typeface="Calibri"/>
              </a:defRPr>
            </a:lvl6pPr>
            <a:lvl7pPr marL="0" lvl="6" indent="0" algn="r">
              <a:spcBef>
                <a:spcPts val="0"/>
              </a:spcBef>
              <a:buNone/>
              <a:defRPr sz="1800" b="0" i="0" u="none" strike="noStrike" cap="none">
                <a:solidFill>
                  <a:srgbClr val="2190C8"/>
                </a:solidFill>
                <a:latin typeface="Calibri"/>
                <a:ea typeface="Calibri"/>
                <a:cs typeface="Calibri"/>
                <a:sym typeface="Calibri"/>
              </a:defRPr>
            </a:lvl7pPr>
            <a:lvl8pPr marL="0" lvl="7" indent="0" algn="r">
              <a:spcBef>
                <a:spcPts val="0"/>
              </a:spcBef>
              <a:buNone/>
              <a:defRPr sz="1800" b="0" i="0" u="none" strike="noStrike" cap="none">
                <a:solidFill>
                  <a:srgbClr val="2190C8"/>
                </a:solidFill>
                <a:latin typeface="Calibri"/>
                <a:ea typeface="Calibri"/>
                <a:cs typeface="Calibri"/>
                <a:sym typeface="Calibri"/>
              </a:defRPr>
            </a:lvl8pPr>
            <a:lvl9pPr marL="0" lvl="8" indent="0" algn="r">
              <a:spcBef>
                <a:spcPts val="0"/>
              </a:spcBef>
              <a:buNone/>
              <a:defRPr sz="1800" b="0" i="0" u="none" strike="noStrike" cap="none">
                <a:solidFill>
                  <a:srgbClr val="2190C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9"/>
        <p:cNvGrpSpPr/>
        <p:nvPr/>
      </p:nvGrpSpPr>
      <p:grpSpPr>
        <a:xfrm>
          <a:off x="0" y="0"/>
          <a:ext cx="0" cy="0"/>
          <a:chOff x="0" y="0"/>
          <a:chExt cx="0" cy="0"/>
        </a:xfrm>
      </p:grpSpPr>
      <p:sp>
        <p:nvSpPr>
          <p:cNvPr id="110" name="Google Shape;110;p27"/>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27"/>
          <p:cNvSpPr txBox="1">
            <a:spLocks noGrp="1"/>
          </p:cNvSpPr>
          <p:nvPr>
            <p:ph type="ftr" idx="11"/>
          </p:nvPr>
        </p:nvSpPr>
        <p:spPr>
          <a:xfrm>
            <a:off x="21770" y="6362700"/>
            <a:ext cx="1978479"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7"/>
          <p:cNvSpPr txBox="1">
            <a:spLocks noGrp="1"/>
          </p:cNvSpPr>
          <p:nvPr>
            <p:ph type="dt" idx="10"/>
          </p:nvPr>
        </p:nvSpPr>
        <p:spPr>
          <a:xfrm>
            <a:off x="2005690" y="6362700"/>
            <a:ext cx="1586596"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7"/>
          <p:cNvSpPr txBox="1">
            <a:spLocks noGrp="1"/>
          </p:cNvSpPr>
          <p:nvPr>
            <p:ph type="sldNum" idx="12"/>
          </p:nvPr>
        </p:nvSpPr>
        <p:spPr>
          <a:xfrm>
            <a:off x="10981291" y="6362700"/>
            <a:ext cx="1016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800" b="0" i="0" u="none" strike="noStrike" cap="none">
                <a:solidFill>
                  <a:srgbClr val="2190C8"/>
                </a:solidFill>
                <a:latin typeface="Calibri"/>
                <a:ea typeface="Calibri"/>
                <a:cs typeface="Calibri"/>
                <a:sym typeface="Calibri"/>
              </a:defRPr>
            </a:lvl1pPr>
            <a:lvl2pPr marL="0" lvl="1" indent="0" algn="r">
              <a:spcBef>
                <a:spcPts val="0"/>
              </a:spcBef>
              <a:buNone/>
              <a:defRPr sz="1800" b="0" i="0" u="none" strike="noStrike" cap="none">
                <a:solidFill>
                  <a:srgbClr val="2190C8"/>
                </a:solidFill>
                <a:latin typeface="Calibri"/>
                <a:ea typeface="Calibri"/>
                <a:cs typeface="Calibri"/>
                <a:sym typeface="Calibri"/>
              </a:defRPr>
            </a:lvl2pPr>
            <a:lvl3pPr marL="0" lvl="2" indent="0" algn="r">
              <a:spcBef>
                <a:spcPts val="0"/>
              </a:spcBef>
              <a:buNone/>
              <a:defRPr sz="1800" b="0" i="0" u="none" strike="noStrike" cap="none">
                <a:solidFill>
                  <a:srgbClr val="2190C8"/>
                </a:solidFill>
                <a:latin typeface="Calibri"/>
                <a:ea typeface="Calibri"/>
                <a:cs typeface="Calibri"/>
                <a:sym typeface="Calibri"/>
              </a:defRPr>
            </a:lvl3pPr>
            <a:lvl4pPr marL="0" lvl="3" indent="0" algn="r">
              <a:spcBef>
                <a:spcPts val="0"/>
              </a:spcBef>
              <a:buNone/>
              <a:defRPr sz="1800" b="0" i="0" u="none" strike="noStrike" cap="none">
                <a:solidFill>
                  <a:srgbClr val="2190C8"/>
                </a:solidFill>
                <a:latin typeface="Calibri"/>
                <a:ea typeface="Calibri"/>
                <a:cs typeface="Calibri"/>
                <a:sym typeface="Calibri"/>
              </a:defRPr>
            </a:lvl4pPr>
            <a:lvl5pPr marL="0" lvl="4" indent="0" algn="r">
              <a:spcBef>
                <a:spcPts val="0"/>
              </a:spcBef>
              <a:buNone/>
              <a:defRPr sz="1800" b="0" i="0" u="none" strike="noStrike" cap="none">
                <a:solidFill>
                  <a:srgbClr val="2190C8"/>
                </a:solidFill>
                <a:latin typeface="Calibri"/>
                <a:ea typeface="Calibri"/>
                <a:cs typeface="Calibri"/>
                <a:sym typeface="Calibri"/>
              </a:defRPr>
            </a:lvl5pPr>
            <a:lvl6pPr marL="0" lvl="5" indent="0" algn="r">
              <a:spcBef>
                <a:spcPts val="0"/>
              </a:spcBef>
              <a:buNone/>
              <a:defRPr sz="1800" b="0" i="0" u="none" strike="noStrike" cap="none">
                <a:solidFill>
                  <a:srgbClr val="2190C8"/>
                </a:solidFill>
                <a:latin typeface="Calibri"/>
                <a:ea typeface="Calibri"/>
                <a:cs typeface="Calibri"/>
                <a:sym typeface="Calibri"/>
              </a:defRPr>
            </a:lvl6pPr>
            <a:lvl7pPr marL="0" lvl="6" indent="0" algn="r">
              <a:spcBef>
                <a:spcPts val="0"/>
              </a:spcBef>
              <a:buNone/>
              <a:defRPr sz="1800" b="0" i="0" u="none" strike="noStrike" cap="none">
                <a:solidFill>
                  <a:srgbClr val="2190C8"/>
                </a:solidFill>
                <a:latin typeface="Calibri"/>
                <a:ea typeface="Calibri"/>
                <a:cs typeface="Calibri"/>
                <a:sym typeface="Calibri"/>
              </a:defRPr>
            </a:lvl7pPr>
            <a:lvl8pPr marL="0" lvl="7" indent="0" algn="r">
              <a:spcBef>
                <a:spcPts val="0"/>
              </a:spcBef>
              <a:buNone/>
              <a:defRPr sz="1800" b="0" i="0" u="none" strike="noStrike" cap="none">
                <a:solidFill>
                  <a:srgbClr val="2190C8"/>
                </a:solidFill>
                <a:latin typeface="Calibri"/>
                <a:ea typeface="Calibri"/>
                <a:cs typeface="Calibri"/>
                <a:sym typeface="Calibri"/>
              </a:defRPr>
            </a:lvl8pPr>
            <a:lvl9pPr marL="0" lvl="8" indent="0" algn="r">
              <a:spcBef>
                <a:spcPts val="0"/>
              </a:spcBef>
              <a:buNone/>
              <a:defRPr sz="1800" b="0" i="0" u="none" strike="noStrike" cap="none">
                <a:solidFill>
                  <a:srgbClr val="2190C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6"/>
        <p:cNvGrpSpPr/>
        <p:nvPr/>
      </p:nvGrpSpPr>
      <p:grpSpPr>
        <a:xfrm>
          <a:off x="0" y="0"/>
          <a:ext cx="0" cy="0"/>
          <a:chOff x="0" y="0"/>
          <a:chExt cx="0" cy="0"/>
        </a:xfrm>
      </p:grpSpPr>
      <p:sp>
        <p:nvSpPr>
          <p:cNvPr id="47" name="Google Shape;47;p17"/>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7"/>
          <p:cNvSpPr txBox="1">
            <a:spLocks noGrp="1"/>
          </p:cNvSpPr>
          <p:nvPr>
            <p:ph type="body" idx="1"/>
          </p:nvPr>
        </p:nvSpPr>
        <p:spPr>
          <a:xfrm>
            <a:off x="609600" y="2249424"/>
            <a:ext cx="10972800" cy="4325112"/>
          </a:xfrm>
          <a:prstGeom prst="rect">
            <a:avLst/>
          </a:prstGeom>
          <a:noFill/>
          <a:ln>
            <a:noFill/>
          </a:ln>
        </p:spPr>
        <p:txBody>
          <a:bodyPr spcFirstLastPara="1" wrap="square" lIns="91425" tIns="45700" rIns="91425" bIns="45700" anchor="t" anchorCtr="0">
            <a:normAutofit/>
          </a:bodyPr>
          <a:lstStyle>
            <a:lvl1pPr marL="457200" lvl="0" indent="-406400" algn="l">
              <a:spcBef>
                <a:spcPts val="300"/>
              </a:spcBef>
              <a:spcAft>
                <a:spcPts val="0"/>
              </a:spcAft>
              <a:buSzPts val="2800"/>
              <a:buChar char="•"/>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55600" algn="l">
              <a:spcBef>
                <a:spcPts val="300"/>
              </a:spcBef>
              <a:spcAft>
                <a:spcPts val="0"/>
              </a:spcAft>
              <a:buSzPts val="20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49" name="Google Shape;49;p17"/>
          <p:cNvSpPr txBox="1">
            <a:spLocks noGrp="1"/>
          </p:cNvSpPr>
          <p:nvPr>
            <p:ph type="ftr" idx="11"/>
          </p:nvPr>
        </p:nvSpPr>
        <p:spPr>
          <a:xfrm>
            <a:off x="0" y="6345936"/>
            <a:ext cx="201930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7"/>
          <p:cNvSpPr txBox="1">
            <a:spLocks noGrp="1"/>
          </p:cNvSpPr>
          <p:nvPr>
            <p:ph type="dt" idx="10"/>
          </p:nvPr>
        </p:nvSpPr>
        <p:spPr>
          <a:xfrm>
            <a:off x="2019300" y="6358509"/>
            <a:ext cx="1714502"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sldNum" idx="12"/>
          </p:nvPr>
        </p:nvSpPr>
        <p:spPr>
          <a:xfrm>
            <a:off x="10906127" y="6358509"/>
            <a:ext cx="1016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800" b="0" i="0" u="none" strike="noStrike" cap="none">
                <a:solidFill>
                  <a:srgbClr val="2190C8"/>
                </a:solidFill>
                <a:latin typeface="Calibri"/>
                <a:ea typeface="Calibri"/>
                <a:cs typeface="Calibri"/>
                <a:sym typeface="Calibri"/>
              </a:defRPr>
            </a:lvl1pPr>
            <a:lvl2pPr marL="0" lvl="1" indent="0" algn="r">
              <a:spcBef>
                <a:spcPts val="0"/>
              </a:spcBef>
              <a:buNone/>
              <a:defRPr sz="1800" b="0" i="0" u="none" strike="noStrike" cap="none">
                <a:solidFill>
                  <a:srgbClr val="2190C8"/>
                </a:solidFill>
                <a:latin typeface="Calibri"/>
                <a:ea typeface="Calibri"/>
                <a:cs typeface="Calibri"/>
                <a:sym typeface="Calibri"/>
              </a:defRPr>
            </a:lvl2pPr>
            <a:lvl3pPr marL="0" lvl="2" indent="0" algn="r">
              <a:spcBef>
                <a:spcPts val="0"/>
              </a:spcBef>
              <a:buNone/>
              <a:defRPr sz="1800" b="0" i="0" u="none" strike="noStrike" cap="none">
                <a:solidFill>
                  <a:srgbClr val="2190C8"/>
                </a:solidFill>
                <a:latin typeface="Calibri"/>
                <a:ea typeface="Calibri"/>
                <a:cs typeface="Calibri"/>
                <a:sym typeface="Calibri"/>
              </a:defRPr>
            </a:lvl3pPr>
            <a:lvl4pPr marL="0" lvl="3" indent="0" algn="r">
              <a:spcBef>
                <a:spcPts val="0"/>
              </a:spcBef>
              <a:buNone/>
              <a:defRPr sz="1800" b="0" i="0" u="none" strike="noStrike" cap="none">
                <a:solidFill>
                  <a:srgbClr val="2190C8"/>
                </a:solidFill>
                <a:latin typeface="Calibri"/>
                <a:ea typeface="Calibri"/>
                <a:cs typeface="Calibri"/>
                <a:sym typeface="Calibri"/>
              </a:defRPr>
            </a:lvl4pPr>
            <a:lvl5pPr marL="0" lvl="4" indent="0" algn="r">
              <a:spcBef>
                <a:spcPts val="0"/>
              </a:spcBef>
              <a:buNone/>
              <a:defRPr sz="1800" b="0" i="0" u="none" strike="noStrike" cap="none">
                <a:solidFill>
                  <a:srgbClr val="2190C8"/>
                </a:solidFill>
                <a:latin typeface="Calibri"/>
                <a:ea typeface="Calibri"/>
                <a:cs typeface="Calibri"/>
                <a:sym typeface="Calibri"/>
              </a:defRPr>
            </a:lvl5pPr>
            <a:lvl6pPr marL="0" lvl="5" indent="0" algn="r">
              <a:spcBef>
                <a:spcPts val="0"/>
              </a:spcBef>
              <a:buNone/>
              <a:defRPr sz="1800" b="0" i="0" u="none" strike="noStrike" cap="none">
                <a:solidFill>
                  <a:srgbClr val="2190C8"/>
                </a:solidFill>
                <a:latin typeface="Calibri"/>
                <a:ea typeface="Calibri"/>
                <a:cs typeface="Calibri"/>
                <a:sym typeface="Calibri"/>
              </a:defRPr>
            </a:lvl6pPr>
            <a:lvl7pPr marL="0" lvl="6" indent="0" algn="r">
              <a:spcBef>
                <a:spcPts val="0"/>
              </a:spcBef>
              <a:buNone/>
              <a:defRPr sz="1800" b="0" i="0" u="none" strike="noStrike" cap="none">
                <a:solidFill>
                  <a:srgbClr val="2190C8"/>
                </a:solidFill>
                <a:latin typeface="Calibri"/>
                <a:ea typeface="Calibri"/>
                <a:cs typeface="Calibri"/>
                <a:sym typeface="Calibri"/>
              </a:defRPr>
            </a:lvl7pPr>
            <a:lvl8pPr marL="0" lvl="7" indent="0" algn="r">
              <a:spcBef>
                <a:spcPts val="0"/>
              </a:spcBef>
              <a:buNone/>
              <a:defRPr sz="1800" b="0" i="0" u="none" strike="noStrike" cap="none">
                <a:solidFill>
                  <a:srgbClr val="2190C8"/>
                </a:solidFill>
                <a:latin typeface="Calibri"/>
                <a:ea typeface="Calibri"/>
                <a:cs typeface="Calibri"/>
                <a:sym typeface="Calibri"/>
              </a:defRPr>
            </a:lvl8pPr>
            <a:lvl9pPr marL="0" lvl="8" indent="0" algn="r">
              <a:spcBef>
                <a:spcPts val="0"/>
              </a:spcBef>
              <a:buNone/>
              <a:defRPr sz="1800" b="0" i="0" u="none" strike="noStrike" cap="none">
                <a:solidFill>
                  <a:srgbClr val="2190C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18"/>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8"/>
          <p:cNvSpPr txBox="1">
            <a:spLocks noGrp="1"/>
          </p:cNvSpPr>
          <p:nvPr>
            <p:ph type="body" idx="1"/>
          </p:nvPr>
        </p:nvSpPr>
        <p:spPr>
          <a:xfrm>
            <a:off x="609600" y="2249425"/>
            <a:ext cx="5384800" cy="4341875"/>
          </a:xfrm>
          <a:prstGeom prst="rect">
            <a:avLst/>
          </a:prstGeom>
          <a:noFill/>
          <a:ln>
            <a:noFill/>
          </a:ln>
        </p:spPr>
        <p:txBody>
          <a:bodyPr spcFirstLastPara="1" wrap="square" lIns="91425" tIns="45700" rIns="91425" bIns="45700" anchor="t" anchorCtr="0">
            <a:normAutofit/>
          </a:bodyPr>
          <a:lstStyle>
            <a:lvl1pPr marL="457200" lvl="0" indent="-355600" algn="l">
              <a:spcBef>
                <a:spcPts val="300"/>
              </a:spcBef>
              <a:spcAft>
                <a:spcPts val="0"/>
              </a:spcAft>
              <a:buSzPts val="2000"/>
              <a:buChar char="•"/>
              <a:defRPr sz="2000"/>
            </a:lvl1pPr>
            <a:lvl2pPr marL="914400" lvl="1" indent="-349250" algn="l">
              <a:spcBef>
                <a:spcPts val="300"/>
              </a:spcBef>
              <a:spcAft>
                <a:spcPts val="0"/>
              </a:spcAft>
              <a:buSzPts val="1900"/>
              <a:buChar char="▫"/>
              <a:defRPr sz="1900"/>
            </a:lvl2pPr>
            <a:lvl3pPr marL="1371600" lvl="2" indent="-342900" algn="l">
              <a:spcBef>
                <a:spcPts val="300"/>
              </a:spcBef>
              <a:spcAft>
                <a:spcPts val="0"/>
              </a:spcAft>
              <a:buSzPts val="1800"/>
              <a:buChar char="●"/>
              <a:defRPr sz="1800"/>
            </a:lvl3pPr>
            <a:lvl4pPr marL="1828800" lvl="3" indent="-342900" algn="l">
              <a:spcBef>
                <a:spcPts val="300"/>
              </a:spcBef>
              <a:spcAft>
                <a:spcPts val="0"/>
              </a:spcAft>
              <a:buSzPts val="1800"/>
              <a:buChar char="●"/>
              <a:defRPr sz="1800"/>
            </a:lvl4pPr>
            <a:lvl5pPr marL="2286000" lvl="4" indent="-342900" algn="l">
              <a:spcBef>
                <a:spcPts val="300"/>
              </a:spcBef>
              <a:spcAft>
                <a:spcPts val="0"/>
              </a:spcAft>
              <a:buSzPts val="1800"/>
              <a:buChar char="●"/>
              <a:defRPr sz="18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55" name="Google Shape;55;p18"/>
          <p:cNvSpPr txBox="1">
            <a:spLocks noGrp="1"/>
          </p:cNvSpPr>
          <p:nvPr>
            <p:ph type="body" idx="2"/>
          </p:nvPr>
        </p:nvSpPr>
        <p:spPr>
          <a:xfrm>
            <a:off x="6197600" y="2249425"/>
            <a:ext cx="5384800" cy="4341875"/>
          </a:xfrm>
          <a:prstGeom prst="rect">
            <a:avLst/>
          </a:prstGeom>
          <a:noFill/>
          <a:ln>
            <a:noFill/>
          </a:ln>
        </p:spPr>
        <p:txBody>
          <a:bodyPr spcFirstLastPara="1" wrap="square" lIns="91425" tIns="45700" rIns="91425" bIns="45700" anchor="t" anchorCtr="0">
            <a:normAutofit/>
          </a:bodyPr>
          <a:lstStyle>
            <a:lvl1pPr marL="457200" lvl="0" indent="-355600" algn="l">
              <a:spcBef>
                <a:spcPts val="300"/>
              </a:spcBef>
              <a:spcAft>
                <a:spcPts val="0"/>
              </a:spcAft>
              <a:buSzPts val="2000"/>
              <a:buChar char="•"/>
              <a:defRPr sz="2000"/>
            </a:lvl1pPr>
            <a:lvl2pPr marL="914400" lvl="1" indent="-349250" algn="l">
              <a:spcBef>
                <a:spcPts val="300"/>
              </a:spcBef>
              <a:spcAft>
                <a:spcPts val="0"/>
              </a:spcAft>
              <a:buSzPts val="1900"/>
              <a:buChar char="▫"/>
              <a:defRPr sz="1900"/>
            </a:lvl2pPr>
            <a:lvl3pPr marL="1371600" lvl="2" indent="-342900" algn="l">
              <a:spcBef>
                <a:spcPts val="300"/>
              </a:spcBef>
              <a:spcAft>
                <a:spcPts val="0"/>
              </a:spcAft>
              <a:buSzPts val="1800"/>
              <a:buChar char="●"/>
              <a:defRPr sz="1800"/>
            </a:lvl3pPr>
            <a:lvl4pPr marL="1828800" lvl="3" indent="-342900" algn="l">
              <a:spcBef>
                <a:spcPts val="300"/>
              </a:spcBef>
              <a:spcAft>
                <a:spcPts val="0"/>
              </a:spcAft>
              <a:buSzPts val="1800"/>
              <a:buChar char="●"/>
              <a:defRPr sz="1800"/>
            </a:lvl4pPr>
            <a:lvl5pPr marL="2286000" lvl="4" indent="-342900" algn="l">
              <a:spcBef>
                <a:spcPts val="300"/>
              </a:spcBef>
              <a:spcAft>
                <a:spcPts val="0"/>
              </a:spcAft>
              <a:buSzPts val="1800"/>
              <a:buChar char="●"/>
              <a:defRPr sz="18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56" name="Google Shape;56;p18"/>
          <p:cNvSpPr txBox="1">
            <a:spLocks noGrp="1"/>
          </p:cNvSpPr>
          <p:nvPr>
            <p:ph type="ftr" idx="11"/>
          </p:nvPr>
        </p:nvSpPr>
        <p:spPr>
          <a:xfrm>
            <a:off x="225879" y="6401127"/>
            <a:ext cx="200025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dt" idx="10"/>
          </p:nvPr>
        </p:nvSpPr>
        <p:spPr>
          <a:xfrm>
            <a:off x="2237922" y="6401127"/>
            <a:ext cx="1717548"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8"/>
          <p:cNvSpPr txBox="1">
            <a:spLocks noGrp="1"/>
          </p:cNvSpPr>
          <p:nvPr>
            <p:ph type="sldNum" idx="12"/>
          </p:nvPr>
        </p:nvSpPr>
        <p:spPr>
          <a:xfrm>
            <a:off x="10734548" y="6401127"/>
            <a:ext cx="1016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800" b="0" i="0" u="none" strike="noStrike" cap="none">
                <a:solidFill>
                  <a:srgbClr val="2190C8"/>
                </a:solidFill>
                <a:latin typeface="Calibri"/>
                <a:ea typeface="Calibri"/>
                <a:cs typeface="Calibri"/>
                <a:sym typeface="Calibri"/>
              </a:defRPr>
            </a:lvl1pPr>
            <a:lvl2pPr marL="0" lvl="1" indent="0" algn="r">
              <a:spcBef>
                <a:spcPts val="0"/>
              </a:spcBef>
              <a:buNone/>
              <a:defRPr sz="1800" b="0" i="0" u="none" strike="noStrike" cap="none">
                <a:solidFill>
                  <a:srgbClr val="2190C8"/>
                </a:solidFill>
                <a:latin typeface="Calibri"/>
                <a:ea typeface="Calibri"/>
                <a:cs typeface="Calibri"/>
                <a:sym typeface="Calibri"/>
              </a:defRPr>
            </a:lvl2pPr>
            <a:lvl3pPr marL="0" lvl="2" indent="0" algn="r">
              <a:spcBef>
                <a:spcPts val="0"/>
              </a:spcBef>
              <a:buNone/>
              <a:defRPr sz="1800" b="0" i="0" u="none" strike="noStrike" cap="none">
                <a:solidFill>
                  <a:srgbClr val="2190C8"/>
                </a:solidFill>
                <a:latin typeface="Calibri"/>
                <a:ea typeface="Calibri"/>
                <a:cs typeface="Calibri"/>
                <a:sym typeface="Calibri"/>
              </a:defRPr>
            </a:lvl3pPr>
            <a:lvl4pPr marL="0" lvl="3" indent="0" algn="r">
              <a:spcBef>
                <a:spcPts val="0"/>
              </a:spcBef>
              <a:buNone/>
              <a:defRPr sz="1800" b="0" i="0" u="none" strike="noStrike" cap="none">
                <a:solidFill>
                  <a:srgbClr val="2190C8"/>
                </a:solidFill>
                <a:latin typeface="Calibri"/>
                <a:ea typeface="Calibri"/>
                <a:cs typeface="Calibri"/>
                <a:sym typeface="Calibri"/>
              </a:defRPr>
            </a:lvl4pPr>
            <a:lvl5pPr marL="0" lvl="4" indent="0" algn="r">
              <a:spcBef>
                <a:spcPts val="0"/>
              </a:spcBef>
              <a:buNone/>
              <a:defRPr sz="1800" b="0" i="0" u="none" strike="noStrike" cap="none">
                <a:solidFill>
                  <a:srgbClr val="2190C8"/>
                </a:solidFill>
                <a:latin typeface="Calibri"/>
                <a:ea typeface="Calibri"/>
                <a:cs typeface="Calibri"/>
                <a:sym typeface="Calibri"/>
              </a:defRPr>
            </a:lvl5pPr>
            <a:lvl6pPr marL="0" lvl="5" indent="0" algn="r">
              <a:spcBef>
                <a:spcPts val="0"/>
              </a:spcBef>
              <a:buNone/>
              <a:defRPr sz="1800" b="0" i="0" u="none" strike="noStrike" cap="none">
                <a:solidFill>
                  <a:srgbClr val="2190C8"/>
                </a:solidFill>
                <a:latin typeface="Calibri"/>
                <a:ea typeface="Calibri"/>
                <a:cs typeface="Calibri"/>
                <a:sym typeface="Calibri"/>
              </a:defRPr>
            </a:lvl6pPr>
            <a:lvl7pPr marL="0" lvl="6" indent="0" algn="r">
              <a:spcBef>
                <a:spcPts val="0"/>
              </a:spcBef>
              <a:buNone/>
              <a:defRPr sz="1800" b="0" i="0" u="none" strike="noStrike" cap="none">
                <a:solidFill>
                  <a:srgbClr val="2190C8"/>
                </a:solidFill>
                <a:latin typeface="Calibri"/>
                <a:ea typeface="Calibri"/>
                <a:cs typeface="Calibri"/>
                <a:sym typeface="Calibri"/>
              </a:defRPr>
            </a:lvl7pPr>
            <a:lvl8pPr marL="0" lvl="7" indent="0" algn="r">
              <a:spcBef>
                <a:spcPts val="0"/>
              </a:spcBef>
              <a:buNone/>
              <a:defRPr sz="1800" b="0" i="0" u="none" strike="noStrike" cap="none">
                <a:solidFill>
                  <a:srgbClr val="2190C8"/>
                </a:solidFill>
                <a:latin typeface="Calibri"/>
                <a:ea typeface="Calibri"/>
                <a:cs typeface="Calibri"/>
                <a:sym typeface="Calibri"/>
              </a:defRPr>
            </a:lvl8pPr>
            <a:lvl9pPr marL="0" lvl="8" indent="0" algn="r">
              <a:spcBef>
                <a:spcPts val="0"/>
              </a:spcBef>
              <a:buNone/>
              <a:defRPr sz="1800" b="0" i="0" u="none" strike="noStrike" cap="none">
                <a:solidFill>
                  <a:srgbClr val="2190C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19"/>
          <p:cNvSpPr txBox="1">
            <a:spLocks noGrp="1"/>
          </p:cNvSpPr>
          <p:nvPr>
            <p:ph type="title"/>
          </p:nvPr>
        </p:nvSpPr>
        <p:spPr>
          <a:xfrm>
            <a:off x="963084" y="1968322"/>
            <a:ext cx="10363200" cy="136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2"/>
              </a:buClr>
              <a:buSzPts val="4300"/>
              <a:buFont typeface="Calibri"/>
              <a:buNone/>
              <a:defRPr sz="4300" b="1" cap="none">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9"/>
          <p:cNvSpPr txBox="1">
            <a:spLocks noGrp="1"/>
          </p:cNvSpPr>
          <p:nvPr>
            <p:ph type="body" idx="1"/>
          </p:nvPr>
        </p:nvSpPr>
        <p:spPr>
          <a:xfrm>
            <a:off x="963084" y="3367088"/>
            <a:ext cx="10363200" cy="1509712"/>
          </a:xfrm>
          <a:prstGeom prst="rect">
            <a:avLst/>
          </a:prstGeom>
          <a:noFill/>
          <a:ln>
            <a:noFill/>
          </a:ln>
        </p:spPr>
        <p:txBody>
          <a:bodyPr spcFirstLastPara="1" wrap="square" lIns="91425" tIns="45700" rIns="91425" bIns="45700" anchor="t" anchorCtr="0">
            <a:normAutofit/>
          </a:bodyPr>
          <a:lstStyle>
            <a:lvl1pPr marL="457200" lvl="0" indent="-228600" algn="l">
              <a:spcBef>
                <a:spcPts val="300"/>
              </a:spcBef>
              <a:spcAft>
                <a:spcPts val="0"/>
              </a:spcAft>
              <a:buSzPts val="2100"/>
              <a:buNone/>
              <a:defRPr sz="2100" b="0">
                <a:solidFill>
                  <a:schemeClr val="dk2"/>
                </a:solidFill>
              </a:defRPr>
            </a:lvl1pPr>
            <a:lvl2pPr marL="914400" lvl="1" indent="-228600" algn="l">
              <a:spcBef>
                <a:spcPts val="300"/>
              </a:spcBef>
              <a:spcAft>
                <a:spcPts val="0"/>
              </a:spcAft>
              <a:buSzPts val="1800"/>
              <a:buNone/>
              <a:defRPr sz="1800">
                <a:solidFill>
                  <a:srgbClr val="888888"/>
                </a:solidFill>
              </a:defRPr>
            </a:lvl2pPr>
            <a:lvl3pPr marL="1371600" lvl="2" indent="-228600" algn="l">
              <a:spcBef>
                <a:spcPts val="300"/>
              </a:spcBef>
              <a:spcAft>
                <a:spcPts val="0"/>
              </a:spcAft>
              <a:buSzPts val="1600"/>
              <a:buNone/>
              <a:defRPr sz="1600">
                <a:solidFill>
                  <a:srgbClr val="888888"/>
                </a:solidFill>
              </a:defRPr>
            </a:lvl3pPr>
            <a:lvl4pPr marL="1828800" lvl="3" indent="-228600" algn="l">
              <a:spcBef>
                <a:spcPts val="300"/>
              </a:spcBef>
              <a:spcAft>
                <a:spcPts val="0"/>
              </a:spcAft>
              <a:buSzPts val="1400"/>
              <a:buNone/>
              <a:defRPr sz="1400">
                <a:solidFill>
                  <a:srgbClr val="888888"/>
                </a:solidFill>
              </a:defRPr>
            </a:lvl4pPr>
            <a:lvl5pPr marL="2286000" lvl="4" indent="-228600" algn="l">
              <a:spcBef>
                <a:spcPts val="300"/>
              </a:spcBef>
              <a:spcAft>
                <a:spcPts val="0"/>
              </a:spcAft>
              <a:buSzPts val="1400"/>
              <a:buNone/>
              <a:defRPr sz="1400">
                <a:solidFill>
                  <a:srgbClr val="888888"/>
                </a:solidFill>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62" name="Google Shape;62;p19"/>
          <p:cNvSpPr txBox="1">
            <a:spLocks noGrp="1"/>
          </p:cNvSpPr>
          <p:nvPr>
            <p:ph type="ftr" idx="11"/>
          </p:nvPr>
        </p:nvSpPr>
        <p:spPr>
          <a:xfrm>
            <a:off x="7010400" y="612648"/>
            <a:ext cx="196215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dt" idx="10"/>
          </p:nvPr>
        </p:nvSpPr>
        <p:spPr>
          <a:xfrm>
            <a:off x="8972550" y="612648"/>
            <a:ext cx="1600202"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10899648" y="2272"/>
            <a:ext cx="1016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508000" y="1143000"/>
            <a:ext cx="11176000" cy="106984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000"/>
              <a:buFont typeface="Calibri"/>
              <a:buNone/>
              <a:defRPr sz="4000" b="0"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txBox="1">
            <a:spLocks noGrp="1"/>
          </p:cNvSpPr>
          <p:nvPr>
            <p:ph type="body" idx="1"/>
          </p:nvPr>
        </p:nvSpPr>
        <p:spPr>
          <a:xfrm>
            <a:off x="508000" y="2244970"/>
            <a:ext cx="5388864" cy="457200"/>
          </a:xfrm>
          <a:prstGeom prst="rect">
            <a:avLst/>
          </a:prstGeom>
          <a:solidFill>
            <a:srgbClr val="4FCEFF">
              <a:alpha val="24705"/>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lvl1pPr marL="457200" lvl="0" indent="-228600" algn="l">
              <a:spcBef>
                <a:spcPts val="300"/>
              </a:spcBef>
              <a:spcAft>
                <a:spcPts val="0"/>
              </a:spcAft>
              <a:buSzPts val="1900"/>
              <a:buNone/>
              <a:defRPr sz="1900" b="1">
                <a:solidFill>
                  <a:srgbClr val="414141"/>
                </a:solidFill>
              </a:defRPr>
            </a:lvl1pPr>
            <a:lvl2pPr marL="914400" lvl="1" indent="-228600" algn="l">
              <a:spcBef>
                <a:spcPts val="300"/>
              </a:spcBef>
              <a:spcAft>
                <a:spcPts val="0"/>
              </a:spcAft>
              <a:buSzPts val="2000"/>
              <a:buNone/>
              <a:defRPr sz="2000" b="1"/>
            </a:lvl2pPr>
            <a:lvl3pPr marL="1371600" lvl="2" indent="-228600" algn="l">
              <a:spcBef>
                <a:spcPts val="300"/>
              </a:spcBef>
              <a:spcAft>
                <a:spcPts val="0"/>
              </a:spcAft>
              <a:buSzPts val="1800"/>
              <a:buNone/>
              <a:defRPr sz="1800" b="1"/>
            </a:lvl3pPr>
            <a:lvl4pPr marL="1828800" lvl="3" indent="-228600" algn="l">
              <a:spcBef>
                <a:spcPts val="300"/>
              </a:spcBef>
              <a:spcAft>
                <a:spcPts val="0"/>
              </a:spcAft>
              <a:buSzPts val="1600"/>
              <a:buNone/>
              <a:defRPr sz="1600" b="1"/>
            </a:lvl4pPr>
            <a:lvl5pPr marL="2286000" lvl="4" indent="-228600" algn="l">
              <a:spcBef>
                <a:spcPts val="300"/>
              </a:spcBef>
              <a:spcAft>
                <a:spcPts val="0"/>
              </a:spcAft>
              <a:buSzPts val="1600"/>
              <a:buNone/>
              <a:defRPr sz="1600" b="1"/>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68" name="Google Shape;68;p20"/>
          <p:cNvSpPr txBox="1">
            <a:spLocks noGrp="1"/>
          </p:cNvSpPr>
          <p:nvPr>
            <p:ph type="body" idx="2"/>
          </p:nvPr>
        </p:nvSpPr>
        <p:spPr>
          <a:xfrm>
            <a:off x="508000" y="2708519"/>
            <a:ext cx="5388864" cy="3886200"/>
          </a:xfrm>
          <a:prstGeom prst="rect">
            <a:avLst/>
          </a:prstGeom>
          <a:noFill/>
          <a:ln>
            <a:noFill/>
          </a:ln>
        </p:spPr>
        <p:txBody>
          <a:bodyPr spcFirstLastPara="1" wrap="square" lIns="91425" tIns="45700" rIns="91425" bIns="45700" anchor="t" anchorCtr="0">
            <a:normAutofit/>
          </a:bodyPr>
          <a:lstStyle>
            <a:lvl1pPr marL="457200" lvl="0" indent="-355600" algn="l">
              <a:spcBef>
                <a:spcPts val="300"/>
              </a:spcBef>
              <a:spcAft>
                <a:spcPts val="0"/>
              </a:spcAft>
              <a:buSzPts val="2000"/>
              <a:buChar char="•"/>
              <a:defRPr sz="2000"/>
            </a:lvl1pPr>
            <a:lvl2pPr marL="914400" lvl="1" indent="-355600" algn="l">
              <a:spcBef>
                <a:spcPts val="300"/>
              </a:spcBef>
              <a:spcAft>
                <a:spcPts val="0"/>
              </a:spcAft>
              <a:buSzPts val="2000"/>
              <a:buChar char="▫"/>
              <a:defRPr sz="2000"/>
            </a:lvl2pPr>
            <a:lvl3pPr marL="1371600" lvl="2" indent="-342900" algn="l">
              <a:spcBef>
                <a:spcPts val="300"/>
              </a:spcBef>
              <a:spcAft>
                <a:spcPts val="0"/>
              </a:spcAft>
              <a:buSzPts val="1800"/>
              <a:buChar char="●"/>
              <a:defRPr sz="1800"/>
            </a:lvl3pPr>
            <a:lvl4pPr marL="1828800" lvl="3" indent="-330200" algn="l">
              <a:spcBef>
                <a:spcPts val="300"/>
              </a:spcBef>
              <a:spcAft>
                <a:spcPts val="0"/>
              </a:spcAft>
              <a:buSzPts val="1600"/>
              <a:buChar char="●"/>
              <a:defRPr sz="1600"/>
            </a:lvl4pPr>
            <a:lvl5pPr marL="2286000" lvl="4" indent="-330200" algn="l">
              <a:spcBef>
                <a:spcPts val="300"/>
              </a:spcBef>
              <a:spcAft>
                <a:spcPts val="0"/>
              </a:spcAft>
              <a:buSzPts val="1600"/>
              <a:buChar char="●"/>
              <a:defRPr sz="16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69" name="Google Shape;69;p20"/>
          <p:cNvSpPr txBox="1">
            <a:spLocks noGrp="1"/>
          </p:cNvSpPr>
          <p:nvPr>
            <p:ph type="body" idx="3"/>
          </p:nvPr>
        </p:nvSpPr>
        <p:spPr>
          <a:xfrm>
            <a:off x="6294968" y="2244970"/>
            <a:ext cx="5389033" cy="457200"/>
          </a:xfrm>
          <a:prstGeom prst="rect">
            <a:avLst/>
          </a:prstGeom>
          <a:solidFill>
            <a:srgbClr val="4FCEFF">
              <a:alpha val="24705"/>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lvl1pPr marL="457200" lvl="0" indent="-228600" algn="l">
              <a:spcBef>
                <a:spcPts val="300"/>
              </a:spcBef>
              <a:spcAft>
                <a:spcPts val="0"/>
              </a:spcAft>
              <a:buSzPts val="1900"/>
              <a:buNone/>
              <a:defRPr sz="1900" b="1">
                <a:solidFill>
                  <a:srgbClr val="414141"/>
                </a:solidFill>
              </a:defRPr>
            </a:lvl1pPr>
            <a:lvl2pPr marL="914400" lvl="1" indent="-228600" algn="l">
              <a:spcBef>
                <a:spcPts val="300"/>
              </a:spcBef>
              <a:spcAft>
                <a:spcPts val="0"/>
              </a:spcAft>
              <a:buSzPts val="2000"/>
              <a:buNone/>
              <a:defRPr sz="2000" b="1"/>
            </a:lvl2pPr>
            <a:lvl3pPr marL="1371600" lvl="2" indent="-228600" algn="l">
              <a:spcBef>
                <a:spcPts val="300"/>
              </a:spcBef>
              <a:spcAft>
                <a:spcPts val="0"/>
              </a:spcAft>
              <a:buSzPts val="1800"/>
              <a:buNone/>
              <a:defRPr sz="1800" b="1"/>
            </a:lvl3pPr>
            <a:lvl4pPr marL="1828800" lvl="3" indent="-228600" algn="l">
              <a:spcBef>
                <a:spcPts val="300"/>
              </a:spcBef>
              <a:spcAft>
                <a:spcPts val="0"/>
              </a:spcAft>
              <a:buSzPts val="1600"/>
              <a:buNone/>
              <a:defRPr sz="1600" b="1"/>
            </a:lvl4pPr>
            <a:lvl5pPr marL="2286000" lvl="4" indent="-228600" algn="l">
              <a:spcBef>
                <a:spcPts val="300"/>
              </a:spcBef>
              <a:spcAft>
                <a:spcPts val="0"/>
              </a:spcAft>
              <a:buSzPts val="1600"/>
              <a:buNone/>
              <a:defRPr sz="1600" b="1"/>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70" name="Google Shape;70;p20"/>
          <p:cNvSpPr txBox="1">
            <a:spLocks noGrp="1"/>
          </p:cNvSpPr>
          <p:nvPr>
            <p:ph type="body" idx="4"/>
          </p:nvPr>
        </p:nvSpPr>
        <p:spPr>
          <a:xfrm>
            <a:off x="6291073" y="2708519"/>
            <a:ext cx="5389033" cy="3886200"/>
          </a:xfrm>
          <a:prstGeom prst="rect">
            <a:avLst/>
          </a:prstGeom>
          <a:noFill/>
          <a:ln>
            <a:noFill/>
          </a:ln>
        </p:spPr>
        <p:txBody>
          <a:bodyPr spcFirstLastPara="1" wrap="square" lIns="91425" tIns="45700" rIns="91425" bIns="45700" anchor="t" anchorCtr="0">
            <a:normAutofit/>
          </a:bodyPr>
          <a:lstStyle>
            <a:lvl1pPr marL="457200" lvl="0" indent="-355600" algn="l">
              <a:spcBef>
                <a:spcPts val="300"/>
              </a:spcBef>
              <a:spcAft>
                <a:spcPts val="0"/>
              </a:spcAft>
              <a:buSzPts val="2000"/>
              <a:buChar char="•"/>
              <a:defRPr sz="2000"/>
            </a:lvl1pPr>
            <a:lvl2pPr marL="914400" lvl="1" indent="-355600" algn="l">
              <a:spcBef>
                <a:spcPts val="300"/>
              </a:spcBef>
              <a:spcAft>
                <a:spcPts val="0"/>
              </a:spcAft>
              <a:buSzPts val="2000"/>
              <a:buChar char="▫"/>
              <a:defRPr sz="2000"/>
            </a:lvl2pPr>
            <a:lvl3pPr marL="1371600" lvl="2" indent="-342900" algn="l">
              <a:spcBef>
                <a:spcPts val="300"/>
              </a:spcBef>
              <a:spcAft>
                <a:spcPts val="0"/>
              </a:spcAft>
              <a:buSzPts val="1800"/>
              <a:buChar char="●"/>
              <a:defRPr sz="1800"/>
            </a:lvl3pPr>
            <a:lvl4pPr marL="1828800" lvl="3" indent="-330200" algn="l">
              <a:spcBef>
                <a:spcPts val="300"/>
              </a:spcBef>
              <a:spcAft>
                <a:spcPts val="0"/>
              </a:spcAft>
              <a:buSzPts val="1600"/>
              <a:buChar char="●"/>
              <a:defRPr sz="1600"/>
            </a:lvl4pPr>
            <a:lvl5pPr marL="2286000" lvl="4" indent="-330200" algn="l">
              <a:spcBef>
                <a:spcPts val="300"/>
              </a:spcBef>
              <a:spcAft>
                <a:spcPts val="0"/>
              </a:spcAft>
              <a:buSzPts val="1600"/>
              <a:buChar char="●"/>
              <a:defRPr sz="16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71" name="Google Shape;71;p20"/>
          <p:cNvSpPr txBox="1">
            <a:spLocks noGrp="1"/>
          </p:cNvSpPr>
          <p:nvPr>
            <p:ph type="ftr" idx="11"/>
          </p:nvPr>
        </p:nvSpPr>
        <p:spPr>
          <a:xfrm>
            <a:off x="-1" y="6362700"/>
            <a:ext cx="1959429"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dt" idx="10"/>
          </p:nvPr>
        </p:nvSpPr>
        <p:spPr>
          <a:xfrm>
            <a:off x="1959427" y="6362700"/>
            <a:ext cx="1559379"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10964962" y="6362700"/>
            <a:ext cx="1016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800" b="0" i="0" u="none" strike="noStrike" cap="none">
                <a:solidFill>
                  <a:srgbClr val="2190C8"/>
                </a:solidFill>
                <a:latin typeface="Calibri"/>
                <a:ea typeface="Calibri"/>
                <a:cs typeface="Calibri"/>
                <a:sym typeface="Calibri"/>
              </a:defRPr>
            </a:lvl1pPr>
            <a:lvl2pPr marL="0" lvl="1" indent="0" algn="r">
              <a:spcBef>
                <a:spcPts val="0"/>
              </a:spcBef>
              <a:buNone/>
              <a:defRPr sz="1800" b="0" i="0" u="none" strike="noStrike" cap="none">
                <a:solidFill>
                  <a:srgbClr val="2190C8"/>
                </a:solidFill>
                <a:latin typeface="Calibri"/>
                <a:ea typeface="Calibri"/>
                <a:cs typeface="Calibri"/>
                <a:sym typeface="Calibri"/>
              </a:defRPr>
            </a:lvl2pPr>
            <a:lvl3pPr marL="0" lvl="2" indent="0" algn="r">
              <a:spcBef>
                <a:spcPts val="0"/>
              </a:spcBef>
              <a:buNone/>
              <a:defRPr sz="1800" b="0" i="0" u="none" strike="noStrike" cap="none">
                <a:solidFill>
                  <a:srgbClr val="2190C8"/>
                </a:solidFill>
                <a:latin typeface="Calibri"/>
                <a:ea typeface="Calibri"/>
                <a:cs typeface="Calibri"/>
                <a:sym typeface="Calibri"/>
              </a:defRPr>
            </a:lvl3pPr>
            <a:lvl4pPr marL="0" lvl="3" indent="0" algn="r">
              <a:spcBef>
                <a:spcPts val="0"/>
              </a:spcBef>
              <a:buNone/>
              <a:defRPr sz="1800" b="0" i="0" u="none" strike="noStrike" cap="none">
                <a:solidFill>
                  <a:srgbClr val="2190C8"/>
                </a:solidFill>
                <a:latin typeface="Calibri"/>
                <a:ea typeface="Calibri"/>
                <a:cs typeface="Calibri"/>
                <a:sym typeface="Calibri"/>
              </a:defRPr>
            </a:lvl4pPr>
            <a:lvl5pPr marL="0" lvl="4" indent="0" algn="r">
              <a:spcBef>
                <a:spcPts val="0"/>
              </a:spcBef>
              <a:buNone/>
              <a:defRPr sz="1800" b="0" i="0" u="none" strike="noStrike" cap="none">
                <a:solidFill>
                  <a:srgbClr val="2190C8"/>
                </a:solidFill>
                <a:latin typeface="Calibri"/>
                <a:ea typeface="Calibri"/>
                <a:cs typeface="Calibri"/>
                <a:sym typeface="Calibri"/>
              </a:defRPr>
            </a:lvl5pPr>
            <a:lvl6pPr marL="0" lvl="5" indent="0" algn="r">
              <a:spcBef>
                <a:spcPts val="0"/>
              </a:spcBef>
              <a:buNone/>
              <a:defRPr sz="1800" b="0" i="0" u="none" strike="noStrike" cap="none">
                <a:solidFill>
                  <a:srgbClr val="2190C8"/>
                </a:solidFill>
                <a:latin typeface="Calibri"/>
                <a:ea typeface="Calibri"/>
                <a:cs typeface="Calibri"/>
                <a:sym typeface="Calibri"/>
              </a:defRPr>
            </a:lvl6pPr>
            <a:lvl7pPr marL="0" lvl="6" indent="0" algn="r">
              <a:spcBef>
                <a:spcPts val="0"/>
              </a:spcBef>
              <a:buNone/>
              <a:defRPr sz="1800" b="0" i="0" u="none" strike="noStrike" cap="none">
                <a:solidFill>
                  <a:srgbClr val="2190C8"/>
                </a:solidFill>
                <a:latin typeface="Calibri"/>
                <a:ea typeface="Calibri"/>
                <a:cs typeface="Calibri"/>
                <a:sym typeface="Calibri"/>
              </a:defRPr>
            </a:lvl7pPr>
            <a:lvl8pPr marL="0" lvl="7" indent="0" algn="r">
              <a:spcBef>
                <a:spcPts val="0"/>
              </a:spcBef>
              <a:buNone/>
              <a:defRPr sz="1800" b="0" i="0" u="none" strike="noStrike" cap="none">
                <a:solidFill>
                  <a:srgbClr val="2190C8"/>
                </a:solidFill>
                <a:latin typeface="Calibri"/>
                <a:ea typeface="Calibri"/>
                <a:cs typeface="Calibri"/>
                <a:sym typeface="Calibri"/>
              </a:defRPr>
            </a:lvl8pPr>
            <a:lvl9pPr marL="0" lvl="8" indent="0" algn="r">
              <a:spcBef>
                <a:spcPts val="0"/>
              </a:spcBef>
              <a:buNone/>
              <a:defRPr sz="1800" b="0" i="0" u="none" strike="noStrike" cap="none">
                <a:solidFill>
                  <a:srgbClr val="2190C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a:off x="609600" y="1143000"/>
            <a:ext cx="10972800" cy="106984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000"/>
              <a:buFont typeface="Calibri"/>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1" y="6362700"/>
            <a:ext cx="1983921"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dt" idx="10"/>
          </p:nvPr>
        </p:nvSpPr>
        <p:spPr>
          <a:xfrm>
            <a:off x="1983919" y="6362700"/>
            <a:ext cx="1600201"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sldNum" idx="12"/>
          </p:nvPr>
        </p:nvSpPr>
        <p:spPr>
          <a:xfrm>
            <a:off x="11074400" y="6408420"/>
            <a:ext cx="1016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800" b="0" i="0" u="none" strike="noStrike" cap="none">
                <a:solidFill>
                  <a:srgbClr val="2190C8"/>
                </a:solidFill>
                <a:latin typeface="Calibri"/>
                <a:ea typeface="Calibri"/>
                <a:cs typeface="Calibri"/>
                <a:sym typeface="Calibri"/>
              </a:defRPr>
            </a:lvl1pPr>
            <a:lvl2pPr marL="0" lvl="1" indent="0" algn="r">
              <a:spcBef>
                <a:spcPts val="0"/>
              </a:spcBef>
              <a:buNone/>
              <a:defRPr sz="1800" b="0" i="0" u="none" strike="noStrike" cap="none">
                <a:solidFill>
                  <a:srgbClr val="2190C8"/>
                </a:solidFill>
                <a:latin typeface="Calibri"/>
                <a:ea typeface="Calibri"/>
                <a:cs typeface="Calibri"/>
                <a:sym typeface="Calibri"/>
              </a:defRPr>
            </a:lvl2pPr>
            <a:lvl3pPr marL="0" lvl="2" indent="0" algn="r">
              <a:spcBef>
                <a:spcPts val="0"/>
              </a:spcBef>
              <a:buNone/>
              <a:defRPr sz="1800" b="0" i="0" u="none" strike="noStrike" cap="none">
                <a:solidFill>
                  <a:srgbClr val="2190C8"/>
                </a:solidFill>
                <a:latin typeface="Calibri"/>
                <a:ea typeface="Calibri"/>
                <a:cs typeface="Calibri"/>
                <a:sym typeface="Calibri"/>
              </a:defRPr>
            </a:lvl3pPr>
            <a:lvl4pPr marL="0" lvl="3" indent="0" algn="r">
              <a:spcBef>
                <a:spcPts val="0"/>
              </a:spcBef>
              <a:buNone/>
              <a:defRPr sz="1800" b="0" i="0" u="none" strike="noStrike" cap="none">
                <a:solidFill>
                  <a:srgbClr val="2190C8"/>
                </a:solidFill>
                <a:latin typeface="Calibri"/>
                <a:ea typeface="Calibri"/>
                <a:cs typeface="Calibri"/>
                <a:sym typeface="Calibri"/>
              </a:defRPr>
            </a:lvl4pPr>
            <a:lvl5pPr marL="0" lvl="4" indent="0" algn="r">
              <a:spcBef>
                <a:spcPts val="0"/>
              </a:spcBef>
              <a:buNone/>
              <a:defRPr sz="1800" b="0" i="0" u="none" strike="noStrike" cap="none">
                <a:solidFill>
                  <a:srgbClr val="2190C8"/>
                </a:solidFill>
                <a:latin typeface="Calibri"/>
                <a:ea typeface="Calibri"/>
                <a:cs typeface="Calibri"/>
                <a:sym typeface="Calibri"/>
              </a:defRPr>
            </a:lvl5pPr>
            <a:lvl6pPr marL="0" lvl="5" indent="0" algn="r">
              <a:spcBef>
                <a:spcPts val="0"/>
              </a:spcBef>
              <a:buNone/>
              <a:defRPr sz="1800" b="0" i="0" u="none" strike="noStrike" cap="none">
                <a:solidFill>
                  <a:srgbClr val="2190C8"/>
                </a:solidFill>
                <a:latin typeface="Calibri"/>
                <a:ea typeface="Calibri"/>
                <a:cs typeface="Calibri"/>
                <a:sym typeface="Calibri"/>
              </a:defRPr>
            </a:lvl6pPr>
            <a:lvl7pPr marL="0" lvl="6" indent="0" algn="r">
              <a:spcBef>
                <a:spcPts val="0"/>
              </a:spcBef>
              <a:buNone/>
              <a:defRPr sz="1800" b="0" i="0" u="none" strike="noStrike" cap="none">
                <a:solidFill>
                  <a:srgbClr val="2190C8"/>
                </a:solidFill>
                <a:latin typeface="Calibri"/>
                <a:ea typeface="Calibri"/>
                <a:cs typeface="Calibri"/>
                <a:sym typeface="Calibri"/>
              </a:defRPr>
            </a:lvl7pPr>
            <a:lvl8pPr marL="0" lvl="7" indent="0" algn="r">
              <a:spcBef>
                <a:spcPts val="0"/>
              </a:spcBef>
              <a:buNone/>
              <a:defRPr sz="1800" b="0" i="0" u="none" strike="noStrike" cap="none">
                <a:solidFill>
                  <a:srgbClr val="2190C8"/>
                </a:solidFill>
                <a:latin typeface="Calibri"/>
                <a:ea typeface="Calibri"/>
                <a:cs typeface="Calibri"/>
                <a:sym typeface="Calibri"/>
              </a:defRPr>
            </a:lvl8pPr>
            <a:lvl9pPr marL="0" lvl="8" indent="0" algn="r">
              <a:spcBef>
                <a:spcPts val="0"/>
              </a:spcBef>
              <a:buNone/>
              <a:defRPr sz="1800" b="0" i="0" u="none" strike="noStrike" cap="none">
                <a:solidFill>
                  <a:srgbClr val="2190C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22"/>
          <p:cNvSpPr txBox="1">
            <a:spLocks noGrp="1"/>
          </p:cNvSpPr>
          <p:nvPr>
            <p:ph type="ftr" idx="11"/>
          </p:nvPr>
        </p:nvSpPr>
        <p:spPr>
          <a:xfrm>
            <a:off x="127906" y="6362700"/>
            <a:ext cx="2092779"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2"/>
          <p:cNvSpPr txBox="1">
            <a:spLocks noGrp="1"/>
          </p:cNvSpPr>
          <p:nvPr>
            <p:ph type="dt" idx="10"/>
          </p:nvPr>
        </p:nvSpPr>
        <p:spPr>
          <a:xfrm>
            <a:off x="2220685" y="6362700"/>
            <a:ext cx="1624694"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sldNum" idx="12"/>
          </p:nvPr>
        </p:nvSpPr>
        <p:spPr>
          <a:xfrm>
            <a:off x="11040256" y="6362700"/>
            <a:ext cx="1016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800" b="0" i="0" u="none" strike="noStrike" cap="none">
                <a:solidFill>
                  <a:srgbClr val="2190C8"/>
                </a:solidFill>
                <a:latin typeface="Calibri"/>
                <a:ea typeface="Calibri"/>
                <a:cs typeface="Calibri"/>
                <a:sym typeface="Calibri"/>
              </a:defRPr>
            </a:lvl1pPr>
            <a:lvl2pPr marL="0" lvl="1" indent="0" algn="r">
              <a:spcBef>
                <a:spcPts val="0"/>
              </a:spcBef>
              <a:buNone/>
              <a:defRPr sz="1800" b="0" i="0" u="none" strike="noStrike" cap="none">
                <a:solidFill>
                  <a:srgbClr val="2190C8"/>
                </a:solidFill>
                <a:latin typeface="Calibri"/>
                <a:ea typeface="Calibri"/>
                <a:cs typeface="Calibri"/>
                <a:sym typeface="Calibri"/>
              </a:defRPr>
            </a:lvl2pPr>
            <a:lvl3pPr marL="0" lvl="2" indent="0" algn="r">
              <a:spcBef>
                <a:spcPts val="0"/>
              </a:spcBef>
              <a:buNone/>
              <a:defRPr sz="1800" b="0" i="0" u="none" strike="noStrike" cap="none">
                <a:solidFill>
                  <a:srgbClr val="2190C8"/>
                </a:solidFill>
                <a:latin typeface="Calibri"/>
                <a:ea typeface="Calibri"/>
                <a:cs typeface="Calibri"/>
                <a:sym typeface="Calibri"/>
              </a:defRPr>
            </a:lvl3pPr>
            <a:lvl4pPr marL="0" lvl="3" indent="0" algn="r">
              <a:spcBef>
                <a:spcPts val="0"/>
              </a:spcBef>
              <a:buNone/>
              <a:defRPr sz="1800" b="0" i="0" u="none" strike="noStrike" cap="none">
                <a:solidFill>
                  <a:srgbClr val="2190C8"/>
                </a:solidFill>
                <a:latin typeface="Calibri"/>
                <a:ea typeface="Calibri"/>
                <a:cs typeface="Calibri"/>
                <a:sym typeface="Calibri"/>
              </a:defRPr>
            </a:lvl4pPr>
            <a:lvl5pPr marL="0" lvl="4" indent="0" algn="r">
              <a:spcBef>
                <a:spcPts val="0"/>
              </a:spcBef>
              <a:buNone/>
              <a:defRPr sz="1800" b="0" i="0" u="none" strike="noStrike" cap="none">
                <a:solidFill>
                  <a:srgbClr val="2190C8"/>
                </a:solidFill>
                <a:latin typeface="Calibri"/>
                <a:ea typeface="Calibri"/>
                <a:cs typeface="Calibri"/>
                <a:sym typeface="Calibri"/>
              </a:defRPr>
            </a:lvl5pPr>
            <a:lvl6pPr marL="0" lvl="5" indent="0" algn="r">
              <a:spcBef>
                <a:spcPts val="0"/>
              </a:spcBef>
              <a:buNone/>
              <a:defRPr sz="1800" b="0" i="0" u="none" strike="noStrike" cap="none">
                <a:solidFill>
                  <a:srgbClr val="2190C8"/>
                </a:solidFill>
                <a:latin typeface="Calibri"/>
                <a:ea typeface="Calibri"/>
                <a:cs typeface="Calibri"/>
                <a:sym typeface="Calibri"/>
              </a:defRPr>
            </a:lvl6pPr>
            <a:lvl7pPr marL="0" lvl="6" indent="0" algn="r">
              <a:spcBef>
                <a:spcPts val="0"/>
              </a:spcBef>
              <a:buNone/>
              <a:defRPr sz="1800" b="0" i="0" u="none" strike="noStrike" cap="none">
                <a:solidFill>
                  <a:srgbClr val="2190C8"/>
                </a:solidFill>
                <a:latin typeface="Calibri"/>
                <a:ea typeface="Calibri"/>
                <a:cs typeface="Calibri"/>
                <a:sym typeface="Calibri"/>
              </a:defRPr>
            </a:lvl7pPr>
            <a:lvl8pPr marL="0" lvl="7" indent="0" algn="r">
              <a:spcBef>
                <a:spcPts val="0"/>
              </a:spcBef>
              <a:buNone/>
              <a:defRPr sz="1800" b="0" i="0" u="none" strike="noStrike" cap="none">
                <a:solidFill>
                  <a:srgbClr val="2190C8"/>
                </a:solidFill>
                <a:latin typeface="Calibri"/>
                <a:ea typeface="Calibri"/>
                <a:cs typeface="Calibri"/>
                <a:sym typeface="Calibri"/>
              </a:defRPr>
            </a:lvl8pPr>
            <a:lvl9pPr marL="0" lvl="8" indent="0" algn="r">
              <a:spcBef>
                <a:spcPts val="0"/>
              </a:spcBef>
              <a:buNone/>
              <a:defRPr sz="1800" b="0" i="0" u="none" strike="noStrike" cap="none">
                <a:solidFill>
                  <a:srgbClr val="2190C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3"/>
        <p:cNvGrpSpPr/>
        <p:nvPr/>
      </p:nvGrpSpPr>
      <p:grpSpPr>
        <a:xfrm>
          <a:off x="0" y="0"/>
          <a:ext cx="0" cy="0"/>
          <a:chOff x="0" y="0"/>
          <a:chExt cx="0" cy="0"/>
        </a:xfrm>
      </p:grpSpPr>
      <p:sp>
        <p:nvSpPr>
          <p:cNvPr id="84" name="Google Shape;84;p23"/>
          <p:cNvSpPr txBox="1">
            <a:spLocks noGrp="1"/>
          </p:cNvSpPr>
          <p:nvPr>
            <p:ph type="title"/>
          </p:nvPr>
        </p:nvSpPr>
        <p:spPr>
          <a:xfrm>
            <a:off x="7137995" y="1101970"/>
            <a:ext cx="4511040" cy="87782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Font typeface="Calibri"/>
              <a:buNone/>
              <a:defRPr sz="18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3"/>
          <p:cNvSpPr txBox="1">
            <a:spLocks noGrp="1"/>
          </p:cNvSpPr>
          <p:nvPr>
            <p:ph type="body" idx="1"/>
          </p:nvPr>
        </p:nvSpPr>
        <p:spPr>
          <a:xfrm>
            <a:off x="203200" y="776287"/>
            <a:ext cx="6803136" cy="5805083"/>
          </a:xfrm>
          <a:prstGeom prst="rect">
            <a:avLst/>
          </a:prstGeom>
          <a:noFill/>
          <a:ln>
            <a:noFill/>
          </a:ln>
        </p:spPr>
        <p:txBody>
          <a:bodyPr spcFirstLastPara="1" wrap="square" lIns="91425" tIns="45700" rIns="91425" bIns="45700" anchor="t" anchorCtr="0">
            <a:normAutofit/>
          </a:bodyPr>
          <a:lstStyle>
            <a:lvl1pPr marL="457200" lvl="0" indent="-431800" algn="l">
              <a:spcBef>
                <a:spcPts val="300"/>
              </a:spcBef>
              <a:spcAft>
                <a:spcPts val="0"/>
              </a:spcAft>
              <a:buSzPts val="3200"/>
              <a:buChar char="•"/>
              <a:defRPr sz="3200"/>
            </a:lvl1pPr>
            <a:lvl2pPr marL="914400" lvl="1" indent="-406400" algn="l">
              <a:spcBef>
                <a:spcPts val="300"/>
              </a:spcBef>
              <a:spcAft>
                <a:spcPts val="0"/>
              </a:spcAft>
              <a:buSzPts val="2800"/>
              <a:buChar char="▫"/>
              <a:defRPr sz="2800"/>
            </a:lvl2pPr>
            <a:lvl3pPr marL="1371600" lvl="2" indent="-381000" algn="l">
              <a:spcBef>
                <a:spcPts val="300"/>
              </a:spcBef>
              <a:spcAft>
                <a:spcPts val="0"/>
              </a:spcAft>
              <a:buSzPts val="2400"/>
              <a:buChar char="●"/>
              <a:defRPr sz="2400"/>
            </a:lvl3pPr>
            <a:lvl4pPr marL="1828800" lvl="3" indent="-355600" algn="l">
              <a:spcBef>
                <a:spcPts val="300"/>
              </a:spcBef>
              <a:spcAft>
                <a:spcPts val="0"/>
              </a:spcAft>
              <a:buSzPts val="2000"/>
              <a:buChar char="●"/>
              <a:defRPr sz="2000"/>
            </a:lvl4pPr>
            <a:lvl5pPr marL="2286000" lvl="4" indent="-355600" algn="l">
              <a:spcBef>
                <a:spcPts val="300"/>
              </a:spcBef>
              <a:spcAft>
                <a:spcPts val="0"/>
              </a:spcAft>
              <a:buSzPts val="2000"/>
              <a:buChar char="●"/>
              <a:defRPr sz="20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86" name="Google Shape;86;p23"/>
          <p:cNvSpPr txBox="1">
            <a:spLocks noGrp="1"/>
          </p:cNvSpPr>
          <p:nvPr>
            <p:ph type="body" idx="2"/>
          </p:nvPr>
        </p:nvSpPr>
        <p:spPr>
          <a:xfrm>
            <a:off x="7137995" y="2010727"/>
            <a:ext cx="4511040" cy="4580573"/>
          </a:xfrm>
          <a:prstGeom prst="rect">
            <a:avLst/>
          </a:prstGeom>
          <a:noFill/>
          <a:ln>
            <a:noFill/>
          </a:ln>
        </p:spPr>
        <p:txBody>
          <a:bodyPr spcFirstLastPara="1" wrap="square" lIns="91425" tIns="45700" rIns="91425" bIns="45700" anchor="t" anchorCtr="0">
            <a:normAutofit/>
          </a:bodyPr>
          <a:lstStyle>
            <a:lvl1pPr marL="457200" lvl="0" indent="-228600" algn="l">
              <a:spcBef>
                <a:spcPts val="300"/>
              </a:spcBef>
              <a:spcAft>
                <a:spcPts val="0"/>
              </a:spcAft>
              <a:buSzPts val="1400"/>
              <a:buNone/>
              <a:defRPr sz="1400"/>
            </a:lvl1pPr>
            <a:lvl2pPr marL="914400" lvl="1" indent="-228600" algn="l">
              <a:spcBef>
                <a:spcPts val="300"/>
              </a:spcBef>
              <a:spcAft>
                <a:spcPts val="0"/>
              </a:spcAft>
              <a:buSzPts val="1200"/>
              <a:buNone/>
              <a:defRPr sz="1200"/>
            </a:lvl2pPr>
            <a:lvl3pPr marL="1371600" lvl="2" indent="-228600" algn="l">
              <a:spcBef>
                <a:spcPts val="300"/>
              </a:spcBef>
              <a:spcAft>
                <a:spcPts val="0"/>
              </a:spcAft>
              <a:buSzPts val="1000"/>
              <a:buNone/>
              <a:defRPr sz="1000"/>
            </a:lvl3pPr>
            <a:lvl4pPr marL="1828800" lvl="3" indent="-228600" algn="l">
              <a:spcBef>
                <a:spcPts val="300"/>
              </a:spcBef>
              <a:spcAft>
                <a:spcPts val="0"/>
              </a:spcAft>
              <a:buSzPts val="900"/>
              <a:buNone/>
              <a:defRPr sz="900"/>
            </a:lvl4pPr>
            <a:lvl5pPr marL="2286000" lvl="4" indent="-228600" algn="l">
              <a:spcBef>
                <a:spcPts val="300"/>
              </a:spcBef>
              <a:spcAft>
                <a:spcPts val="0"/>
              </a:spcAft>
              <a:buSzPts val="900"/>
              <a:buNone/>
              <a:defRPr sz="9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87" name="Google Shape;87;p23"/>
          <p:cNvSpPr txBox="1">
            <a:spLocks noGrp="1"/>
          </p:cNvSpPr>
          <p:nvPr>
            <p:ph type="ftr" idx="11"/>
          </p:nvPr>
        </p:nvSpPr>
        <p:spPr>
          <a:xfrm>
            <a:off x="136071" y="6352770"/>
            <a:ext cx="2296885"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3"/>
          <p:cNvSpPr txBox="1">
            <a:spLocks noGrp="1"/>
          </p:cNvSpPr>
          <p:nvPr>
            <p:ph type="dt" idx="10"/>
          </p:nvPr>
        </p:nvSpPr>
        <p:spPr>
          <a:xfrm>
            <a:off x="2432955" y="6352770"/>
            <a:ext cx="1673681"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3"/>
          <p:cNvSpPr txBox="1">
            <a:spLocks noGrp="1"/>
          </p:cNvSpPr>
          <p:nvPr>
            <p:ph type="sldNum" idx="12"/>
          </p:nvPr>
        </p:nvSpPr>
        <p:spPr>
          <a:xfrm>
            <a:off x="10972800" y="6310993"/>
            <a:ext cx="1016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800" b="0" i="0" u="none" strike="noStrike" cap="none">
                <a:solidFill>
                  <a:srgbClr val="2190C8"/>
                </a:solidFill>
                <a:latin typeface="Calibri"/>
                <a:ea typeface="Calibri"/>
                <a:cs typeface="Calibri"/>
                <a:sym typeface="Calibri"/>
              </a:defRPr>
            </a:lvl1pPr>
            <a:lvl2pPr marL="0" lvl="1" indent="0" algn="r">
              <a:spcBef>
                <a:spcPts val="0"/>
              </a:spcBef>
              <a:buNone/>
              <a:defRPr sz="1800" b="0" i="0" u="none" strike="noStrike" cap="none">
                <a:solidFill>
                  <a:srgbClr val="2190C8"/>
                </a:solidFill>
                <a:latin typeface="Calibri"/>
                <a:ea typeface="Calibri"/>
                <a:cs typeface="Calibri"/>
                <a:sym typeface="Calibri"/>
              </a:defRPr>
            </a:lvl2pPr>
            <a:lvl3pPr marL="0" lvl="2" indent="0" algn="r">
              <a:spcBef>
                <a:spcPts val="0"/>
              </a:spcBef>
              <a:buNone/>
              <a:defRPr sz="1800" b="0" i="0" u="none" strike="noStrike" cap="none">
                <a:solidFill>
                  <a:srgbClr val="2190C8"/>
                </a:solidFill>
                <a:latin typeface="Calibri"/>
                <a:ea typeface="Calibri"/>
                <a:cs typeface="Calibri"/>
                <a:sym typeface="Calibri"/>
              </a:defRPr>
            </a:lvl3pPr>
            <a:lvl4pPr marL="0" lvl="3" indent="0" algn="r">
              <a:spcBef>
                <a:spcPts val="0"/>
              </a:spcBef>
              <a:buNone/>
              <a:defRPr sz="1800" b="0" i="0" u="none" strike="noStrike" cap="none">
                <a:solidFill>
                  <a:srgbClr val="2190C8"/>
                </a:solidFill>
                <a:latin typeface="Calibri"/>
                <a:ea typeface="Calibri"/>
                <a:cs typeface="Calibri"/>
                <a:sym typeface="Calibri"/>
              </a:defRPr>
            </a:lvl4pPr>
            <a:lvl5pPr marL="0" lvl="4" indent="0" algn="r">
              <a:spcBef>
                <a:spcPts val="0"/>
              </a:spcBef>
              <a:buNone/>
              <a:defRPr sz="1800" b="0" i="0" u="none" strike="noStrike" cap="none">
                <a:solidFill>
                  <a:srgbClr val="2190C8"/>
                </a:solidFill>
                <a:latin typeface="Calibri"/>
                <a:ea typeface="Calibri"/>
                <a:cs typeface="Calibri"/>
                <a:sym typeface="Calibri"/>
              </a:defRPr>
            </a:lvl5pPr>
            <a:lvl6pPr marL="0" lvl="5" indent="0" algn="r">
              <a:spcBef>
                <a:spcPts val="0"/>
              </a:spcBef>
              <a:buNone/>
              <a:defRPr sz="1800" b="0" i="0" u="none" strike="noStrike" cap="none">
                <a:solidFill>
                  <a:srgbClr val="2190C8"/>
                </a:solidFill>
                <a:latin typeface="Calibri"/>
                <a:ea typeface="Calibri"/>
                <a:cs typeface="Calibri"/>
                <a:sym typeface="Calibri"/>
              </a:defRPr>
            </a:lvl6pPr>
            <a:lvl7pPr marL="0" lvl="6" indent="0" algn="r">
              <a:spcBef>
                <a:spcPts val="0"/>
              </a:spcBef>
              <a:buNone/>
              <a:defRPr sz="1800" b="0" i="0" u="none" strike="noStrike" cap="none">
                <a:solidFill>
                  <a:srgbClr val="2190C8"/>
                </a:solidFill>
                <a:latin typeface="Calibri"/>
                <a:ea typeface="Calibri"/>
                <a:cs typeface="Calibri"/>
                <a:sym typeface="Calibri"/>
              </a:defRPr>
            </a:lvl7pPr>
            <a:lvl8pPr marL="0" lvl="7" indent="0" algn="r">
              <a:spcBef>
                <a:spcPts val="0"/>
              </a:spcBef>
              <a:buNone/>
              <a:defRPr sz="1800" b="0" i="0" u="none" strike="noStrike" cap="none">
                <a:solidFill>
                  <a:srgbClr val="2190C8"/>
                </a:solidFill>
                <a:latin typeface="Calibri"/>
                <a:ea typeface="Calibri"/>
                <a:cs typeface="Calibri"/>
                <a:sym typeface="Calibri"/>
              </a:defRPr>
            </a:lvl8pPr>
            <a:lvl9pPr marL="0" lvl="8" indent="0" algn="r">
              <a:spcBef>
                <a:spcPts val="0"/>
              </a:spcBef>
              <a:buNone/>
              <a:defRPr sz="1800" b="0" i="0" u="none" strike="noStrike" cap="none">
                <a:solidFill>
                  <a:srgbClr val="2190C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0"/>
        <p:cNvGrpSpPr/>
        <p:nvPr/>
      </p:nvGrpSpPr>
      <p:grpSpPr>
        <a:xfrm>
          <a:off x="0" y="0"/>
          <a:ext cx="0" cy="0"/>
          <a:chOff x="0" y="0"/>
          <a:chExt cx="0" cy="0"/>
        </a:xfrm>
      </p:grpSpPr>
      <p:sp>
        <p:nvSpPr>
          <p:cNvPr id="91" name="Google Shape;91;p24"/>
          <p:cNvSpPr txBox="1">
            <a:spLocks noGrp="1"/>
          </p:cNvSpPr>
          <p:nvPr>
            <p:ph type="title"/>
          </p:nvPr>
        </p:nvSpPr>
        <p:spPr>
          <a:xfrm rot="-5400000">
            <a:off x="5304297" y="3058778"/>
            <a:ext cx="4681637" cy="782404"/>
          </a:xfrm>
          <a:prstGeom prst="rect">
            <a:avLst/>
          </a:prstGeom>
          <a:noFill/>
          <a:ln>
            <a:noFill/>
          </a:ln>
        </p:spPr>
        <p:txBody>
          <a:bodyPr spcFirstLastPara="1" wrap="square" lIns="45700" tIns="0" rIns="45700" bIns="45700" anchor="t" anchorCtr="0">
            <a:normAutofit/>
          </a:bodyPr>
          <a:lstStyle>
            <a:lvl1pPr lvl="0" algn="ctr">
              <a:spcBef>
                <a:spcPts val="0"/>
              </a:spcBef>
              <a:spcAft>
                <a:spcPts val="0"/>
              </a:spcAft>
              <a:buClr>
                <a:schemeClr val="dk2"/>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4" descr="An empty placeholder to add an image. Click on the placeholder and select the image that you wish to add"/>
          <p:cNvSpPr>
            <a:spLocks noGrp="1"/>
          </p:cNvSpPr>
          <p:nvPr>
            <p:ph type="pic" idx="2"/>
          </p:nvPr>
        </p:nvSpPr>
        <p:spPr>
          <a:xfrm>
            <a:off x="538228" y="1143000"/>
            <a:ext cx="6096000" cy="4572000"/>
          </a:xfrm>
          <a:prstGeom prst="rect">
            <a:avLst/>
          </a:prstGeom>
          <a:solidFill>
            <a:srgbClr val="EAEAEA"/>
          </a:solidFill>
          <a:ln w="50800" cap="flat" cmpd="sng">
            <a:solidFill>
              <a:srgbClr val="FFFFFF"/>
            </a:solidFill>
            <a:prstDash val="solid"/>
            <a:miter lim="800000"/>
            <a:headEnd type="none" w="sm" len="sm"/>
            <a:tailEnd type="none" w="sm" len="sm"/>
          </a:ln>
          <a:effectLst>
            <a:outerShdw blurRad="57150" dist="31750" dir="4800000" algn="tl" rotWithShape="0">
              <a:srgbClr val="000000">
                <a:alpha val="24705"/>
              </a:srgbClr>
            </a:outerShdw>
          </a:effectLst>
        </p:spPr>
        <p:txBody>
          <a:bodyPr spcFirstLastPara="1" wrap="square" lIns="91425" tIns="45700" rIns="91425" bIns="45700" anchor="t" anchorCtr="0">
            <a:normAutofit/>
          </a:bodyPr>
          <a:lstStyle>
            <a:lvl1pPr marR="0" lvl="0" algn="l" rtl="0">
              <a:spcBef>
                <a:spcPts val="300"/>
              </a:spcBef>
              <a:spcAft>
                <a:spcPts val="0"/>
              </a:spcAft>
              <a:buClr>
                <a:srgbClr val="089CA2"/>
              </a:buClr>
              <a:buSzPts val="3200"/>
              <a:buFont typeface="Georgia"/>
              <a:buNone/>
              <a:defRPr sz="3200" b="0" i="0" u="none" strike="noStrike" cap="none">
                <a:solidFill>
                  <a:schemeClr val="dk2"/>
                </a:solidFill>
                <a:latin typeface="Calibri"/>
                <a:ea typeface="Calibri"/>
                <a:cs typeface="Calibri"/>
                <a:sym typeface="Calibri"/>
              </a:defRPr>
            </a:lvl1pPr>
            <a:lvl2pPr marR="0" lvl="1" algn="l" rtl="0">
              <a:spcBef>
                <a:spcPts val="300"/>
              </a:spcBef>
              <a:spcAft>
                <a:spcPts val="0"/>
              </a:spcAft>
              <a:buClr>
                <a:srgbClr val="0075A2"/>
              </a:buClr>
              <a:buSzPts val="2600"/>
              <a:buFont typeface="Georgia"/>
              <a:buChar char="▫"/>
              <a:defRPr sz="2600" b="0" i="0" u="none" strike="noStrike" cap="none">
                <a:solidFill>
                  <a:schemeClr val="dk2"/>
                </a:solidFill>
                <a:latin typeface="Calibri"/>
                <a:ea typeface="Calibri"/>
                <a:cs typeface="Calibri"/>
                <a:sym typeface="Calibri"/>
              </a:defRPr>
            </a:lvl2pPr>
            <a:lvl3pPr marR="0" lvl="2" algn="l" rtl="0">
              <a:spcBef>
                <a:spcPts val="300"/>
              </a:spcBef>
              <a:spcAft>
                <a:spcPts val="0"/>
              </a:spcAft>
              <a:buClr>
                <a:srgbClr val="073763"/>
              </a:buClr>
              <a:buSzPts val="2400"/>
              <a:buFont typeface="Noto Sans Symbols"/>
              <a:buChar char="●"/>
              <a:defRPr sz="2400" b="0" i="0" u="none" strike="noStrike" cap="none">
                <a:solidFill>
                  <a:schemeClr val="dk2"/>
                </a:solidFill>
                <a:latin typeface="Calibri"/>
                <a:ea typeface="Calibri"/>
                <a:cs typeface="Calibri"/>
                <a:sym typeface="Calibri"/>
              </a:defRPr>
            </a:lvl3pPr>
            <a:lvl4pPr marR="0" lvl="3" algn="l" rtl="0">
              <a:spcBef>
                <a:spcPts val="300"/>
              </a:spcBef>
              <a:spcAft>
                <a:spcPts val="0"/>
              </a:spcAft>
              <a:buClr>
                <a:srgbClr val="073763"/>
              </a:buClr>
              <a:buSzPts val="2200"/>
              <a:buFont typeface="Noto Sans Symbols"/>
              <a:buChar char="●"/>
              <a:defRPr sz="2200" b="0" i="0" u="none" strike="noStrike" cap="none">
                <a:solidFill>
                  <a:schemeClr val="dk2"/>
                </a:solidFill>
                <a:latin typeface="Calibri"/>
                <a:ea typeface="Calibri"/>
                <a:cs typeface="Calibri"/>
                <a:sym typeface="Calibri"/>
              </a:defRPr>
            </a:lvl4pPr>
            <a:lvl5pPr marR="0" lvl="4" algn="l" rtl="0">
              <a:spcBef>
                <a:spcPts val="300"/>
              </a:spcBef>
              <a:spcAft>
                <a:spcPts val="0"/>
              </a:spcAft>
              <a:buClr>
                <a:srgbClr val="073763"/>
              </a:buClr>
              <a:buSzPts val="2000"/>
              <a:buFont typeface="Noto Sans Symbols"/>
              <a:buChar char="●"/>
              <a:defRPr sz="2000" b="0" i="0" u="none" strike="noStrike" cap="none">
                <a:solidFill>
                  <a:schemeClr val="dk2"/>
                </a:solidFill>
                <a:latin typeface="Calibri"/>
                <a:ea typeface="Calibri"/>
                <a:cs typeface="Calibri"/>
                <a:sym typeface="Calibri"/>
              </a:defRPr>
            </a:lvl5pPr>
            <a:lvl6pPr marR="0" lvl="5" algn="l" rtl="0">
              <a:spcBef>
                <a:spcPts val="300"/>
              </a:spcBef>
              <a:spcAft>
                <a:spcPts val="0"/>
              </a:spcAft>
              <a:buClr>
                <a:srgbClr val="073763"/>
              </a:buClr>
              <a:buSzPts val="1800"/>
              <a:buFont typeface="Noto Sans Symbols"/>
              <a:buChar char="●"/>
              <a:defRPr sz="1800" b="0" i="0" u="none" strike="noStrike" cap="none">
                <a:solidFill>
                  <a:schemeClr val="dk2"/>
                </a:solidFill>
                <a:latin typeface="Calibri"/>
                <a:ea typeface="Calibri"/>
                <a:cs typeface="Calibri"/>
                <a:sym typeface="Calibri"/>
              </a:defRPr>
            </a:lvl6pPr>
            <a:lvl7pPr marR="0" lvl="6" algn="l" rtl="0">
              <a:spcBef>
                <a:spcPts val="300"/>
              </a:spcBef>
              <a:spcAft>
                <a:spcPts val="0"/>
              </a:spcAft>
              <a:buClr>
                <a:srgbClr val="073763"/>
              </a:buClr>
              <a:buSzPts val="1600"/>
              <a:buFont typeface="Noto Sans Symbols"/>
              <a:buChar char="●"/>
              <a:defRPr sz="1600" b="0" i="0" u="none" strike="noStrike" cap="none">
                <a:solidFill>
                  <a:schemeClr val="dk2"/>
                </a:solidFill>
                <a:latin typeface="Calibri"/>
                <a:ea typeface="Calibri"/>
                <a:cs typeface="Calibri"/>
                <a:sym typeface="Calibri"/>
              </a:defRPr>
            </a:lvl7pPr>
            <a:lvl8pPr marR="0" lvl="7" algn="l" rtl="0">
              <a:spcBef>
                <a:spcPts val="300"/>
              </a:spcBef>
              <a:spcAft>
                <a:spcPts val="0"/>
              </a:spcAft>
              <a:buClr>
                <a:srgbClr val="073763"/>
              </a:buClr>
              <a:buSzPts val="1500"/>
              <a:buFont typeface="Noto Sans Symbols"/>
              <a:buChar char="●"/>
              <a:defRPr sz="1500" b="0" i="0" u="none" strike="noStrike" cap="none">
                <a:solidFill>
                  <a:schemeClr val="dk2"/>
                </a:solidFill>
                <a:latin typeface="Calibri"/>
                <a:ea typeface="Calibri"/>
                <a:cs typeface="Calibri"/>
                <a:sym typeface="Calibri"/>
              </a:defRPr>
            </a:lvl8pPr>
            <a:lvl9pPr marR="0" lvl="8" algn="l" rtl="0">
              <a:spcBef>
                <a:spcPts val="300"/>
              </a:spcBef>
              <a:spcAft>
                <a:spcPts val="0"/>
              </a:spcAft>
              <a:buClr>
                <a:srgbClr val="073763"/>
              </a:buClr>
              <a:buSzPts val="1400"/>
              <a:buFont typeface="Noto Sans Symbols"/>
              <a:buChar char="●"/>
              <a:defRPr sz="1400" b="0" i="0" u="none" strike="noStrike" cap="none">
                <a:solidFill>
                  <a:schemeClr val="dk2"/>
                </a:solidFill>
                <a:latin typeface="Calibri"/>
                <a:ea typeface="Calibri"/>
                <a:cs typeface="Calibri"/>
                <a:sym typeface="Calibri"/>
              </a:defRPr>
            </a:lvl9pPr>
          </a:lstStyle>
          <a:p>
            <a:endParaRPr/>
          </a:p>
        </p:txBody>
      </p:sp>
      <p:sp>
        <p:nvSpPr>
          <p:cNvPr id="93" name="Google Shape;93;p24"/>
          <p:cNvSpPr txBox="1">
            <a:spLocks noGrp="1"/>
          </p:cNvSpPr>
          <p:nvPr>
            <p:ph type="body" idx="1"/>
          </p:nvPr>
        </p:nvSpPr>
        <p:spPr>
          <a:xfrm>
            <a:off x="8117924" y="3274309"/>
            <a:ext cx="3454400" cy="2516489"/>
          </a:xfrm>
          <a:prstGeom prst="rect">
            <a:avLst/>
          </a:prstGeom>
          <a:noFill/>
          <a:ln>
            <a:noFill/>
          </a:ln>
        </p:spPr>
        <p:txBody>
          <a:bodyPr spcFirstLastPara="1" wrap="square" lIns="0" tIns="0" rIns="45700" bIns="45700" anchor="t" anchorCtr="0">
            <a:normAutofit/>
          </a:bodyPr>
          <a:lstStyle>
            <a:lvl1pPr marL="457200" lvl="0" indent="-228600" algn="l">
              <a:lnSpc>
                <a:spcPct val="100000"/>
              </a:lnSpc>
              <a:spcBef>
                <a:spcPts val="0"/>
              </a:spcBef>
              <a:spcAft>
                <a:spcPts val="0"/>
              </a:spcAft>
              <a:buSzPts val="1300"/>
              <a:buFont typeface="Calibri"/>
              <a:buNone/>
              <a:defRPr sz="1300"/>
            </a:lvl1pPr>
            <a:lvl2pPr marL="914400" lvl="1" indent="-228600" algn="l">
              <a:spcBef>
                <a:spcPts val="300"/>
              </a:spcBef>
              <a:spcAft>
                <a:spcPts val="0"/>
              </a:spcAft>
              <a:buSzPts val="1200"/>
              <a:buFont typeface="Calibri"/>
              <a:buNone/>
              <a:defRPr sz="1200"/>
            </a:lvl2pPr>
            <a:lvl3pPr marL="1371600" lvl="2" indent="-228600" algn="l">
              <a:spcBef>
                <a:spcPts val="300"/>
              </a:spcBef>
              <a:spcAft>
                <a:spcPts val="0"/>
              </a:spcAft>
              <a:buSzPts val="1000"/>
              <a:buFont typeface="Calibri"/>
              <a:buNone/>
              <a:defRPr sz="1000"/>
            </a:lvl3pPr>
            <a:lvl4pPr marL="1828800" lvl="3" indent="-228600" algn="l">
              <a:spcBef>
                <a:spcPts val="300"/>
              </a:spcBef>
              <a:spcAft>
                <a:spcPts val="0"/>
              </a:spcAft>
              <a:buSzPts val="900"/>
              <a:buFont typeface="Calibri"/>
              <a:buNone/>
              <a:defRPr sz="900"/>
            </a:lvl4pPr>
            <a:lvl5pPr marL="2286000" lvl="4" indent="-228600" algn="l">
              <a:spcBef>
                <a:spcPts val="300"/>
              </a:spcBef>
              <a:spcAft>
                <a:spcPts val="0"/>
              </a:spcAft>
              <a:buSzPts val="900"/>
              <a:buFont typeface="Calibri"/>
              <a:buNone/>
              <a:defRPr sz="9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94" name="Google Shape;94;p24"/>
          <p:cNvSpPr txBox="1">
            <a:spLocks noGrp="1"/>
          </p:cNvSpPr>
          <p:nvPr>
            <p:ph type="ftr" idx="11"/>
          </p:nvPr>
        </p:nvSpPr>
        <p:spPr>
          <a:xfrm>
            <a:off x="5442" y="6362700"/>
            <a:ext cx="1986643"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4"/>
          <p:cNvSpPr txBox="1">
            <a:spLocks noGrp="1"/>
          </p:cNvSpPr>
          <p:nvPr>
            <p:ph type="dt" idx="10"/>
          </p:nvPr>
        </p:nvSpPr>
        <p:spPr>
          <a:xfrm>
            <a:off x="1992085" y="6362700"/>
            <a:ext cx="1583872"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4"/>
          <p:cNvSpPr txBox="1">
            <a:spLocks noGrp="1"/>
          </p:cNvSpPr>
          <p:nvPr>
            <p:ph type="sldNum" idx="12"/>
          </p:nvPr>
        </p:nvSpPr>
        <p:spPr>
          <a:xfrm>
            <a:off x="11064324" y="6362700"/>
            <a:ext cx="1016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800" b="0" i="0" u="none" strike="noStrike" cap="none">
                <a:solidFill>
                  <a:srgbClr val="2190C8"/>
                </a:solidFill>
                <a:latin typeface="Calibri"/>
                <a:ea typeface="Calibri"/>
                <a:cs typeface="Calibri"/>
                <a:sym typeface="Calibri"/>
              </a:defRPr>
            </a:lvl1pPr>
            <a:lvl2pPr marL="0" lvl="1" indent="0" algn="r">
              <a:spcBef>
                <a:spcPts val="0"/>
              </a:spcBef>
              <a:buNone/>
              <a:defRPr sz="1800" b="0" i="0" u="none" strike="noStrike" cap="none">
                <a:solidFill>
                  <a:srgbClr val="2190C8"/>
                </a:solidFill>
                <a:latin typeface="Calibri"/>
                <a:ea typeface="Calibri"/>
                <a:cs typeface="Calibri"/>
                <a:sym typeface="Calibri"/>
              </a:defRPr>
            </a:lvl2pPr>
            <a:lvl3pPr marL="0" lvl="2" indent="0" algn="r">
              <a:spcBef>
                <a:spcPts val="0"/>
              </a:spcBef>
              <a:buNone/>
              <a:defRPr sz="1800" b="0" i="0" u="none" strike="noStrike" cap="none">
                <a:solidFill>
                  <a:srgbClr val="2190C8"/>
                </a:solidFill>
                <a:latin typeface="Calibri"/>
                <a:ea typeface="Calibri"/>
                <a:cs typeface="Calibri"/>
                <a:sym typeface="Calibri"/>
              </a:defRPr>
            </a:lvl3pPr>
            <a:lvl4pPr marL="0" lvl="3" indent="0" algn="r">
              <a:spcBef>
                <a:spcPts val="0"/>
              </a:spcBef>
              <a:buNone/>
              <a:defRPr sz="1800" b="0" i="0" u="none" strike="noStrike" cap="none">
                <a:solidFill>
                  <a:srgbClr val="2190C8"/>
                </a:solidFill>
                <a:latin typeface="Calibri"/>
                <a:ea typeface="Calibri"/>
                <a:cs typeface="Calibri"/>
                <a:sym typeface="Calibri"/>
              </a:defRPr>
            </a:lvl4pPr>
            <a:lvl5pPr marL="0" lvl="4" indent="0" algn="r">
              <a:spcBef>
                <a:spcPts val="0"/>
              </a:spcBef>
              <a:buNone/>
              <a:defRPr sz="1800" b="0" i="0" u="none" strike="noStrike" cap="none">
                <a:solidFill>
                  <a:srgbClr val="2190C8"/>
                </a:solidFill>
                <a:latin typeface="Calibri"/>
                <a:ea typeface="Calibri"/>
                <a:cs typeface="Calibri"/>
                <a:sym typeface="Calibri"/>
              </a:defRPr>
            </a:lvl5pPr>
            <a:lvl6pPr marL="0" lvl="5" indent="0" algn="r">
              <a:spcBef>
                <a:spcPts val="0"/>
              </a:spcBef>
              <a:buNone/>
              <a:defRPr sz="1800" b="0" i="0" u="none" strike="noStrike" cap="none">
                <a:solidFill>
                  <a:srgbClr val="2190C8"/>
                </a:solidFill>
                <a:latin typeface="Calibri"/>
                <a:ea typeface="Calibri"/>
                <a:cs typeface="Calibri"/>
                <a:sym typeface="Calibri"/>
              </a:defRPr>
            </a:lvl6pPr>
            <a:lvl7pPr marL="0" lvl="6" indent="0" algn="r">
              <a:spcBef>
                <a:spcPts val="0"/>
              </a:spcBef>
              <a:buNone/>
              <a:defRPr sz="1800" b="0" i="0" u="none" strike="noStrike" cap="none">
                <a:solidFill>
                  <a:srgbClr val="2190C8"/>
                </a:solidFill>
                <a:latin typeface="Calibri"/>
                <a:ea typeface="Calibri"/>
                <a:cs typeface="Calibri"/>
                <a:sym typeface="Calibri"/>
              </a:defRPr>
            </a:lvl7pPr>
            <a:lvl8pPr marL="0" lvl="7" indent="0" algn="r">
              <a:spcBef>
                <a:spcPts val="0"/>
              </a:spcBef>
              <a:buNone/>
              <a:defRPr sz="1800" b="0" i="0" u="none" strike="noStrike" cap="none">
                <a:solidFill>
                  <a:srgbClr val="2190C8"/>
                </a:solidFill>
                <a:latin typeface="Calibri"/>
                <a:ea typeface="Calibri"/>
                <a:cs typeface="Calibri"/>
                <a:sym typeface="Calibri"/>
              </a:defRPr>
            </a:lvl8pPr>
            <a:lvl9pPr marL="0" lvl="8" indent="0" algn="r">
              <a:spcBef>
                <a:spcPts val="0"/>
              </a:spcBef>
              <a:buNone/>
              <a:defRPr sz="1800" b="0" i="0" u="none" strike="noStrike" cap="none">
                <a:solidFill>
                  <a:srgbClr val="2190C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p:nvPr/>
        </p:nvSpPr>
        <p:spPr>
          <a:xfrm>
            <a:off x="1" y="366819"/>
            <a:ext cx="12192000" cy="84407"/>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5"/>
          <p:cNvSpPr/>
          <p:nvPr/>
        </p:nvSpPr>
        <p:spPr>
          <a:xfrm>
            <a:off x="0" y="-1"/>
            <a:ext cx="12192000" cy="31066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15"/>
          <p:cNvSpPr/>
          <p:nvPr/>
        </p:nvSpPr>
        <p:spPr>
          <a:xfrm>
            <a:off x="1" y="308277"/>
            <a:ext cx="12192000" cy="9144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15"/>
          <p:cNvSpPr/>
          <p:nvPr/>
        </p:nvSpPr>
        <p:spPr>
          <a:xfrm rot="10800000" flipH="1">
            <a:off x="7213577" y="360247"/>
            <a:ext cx="4978425" cy="910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15"/>
          <p:cNvSpPr/>
          <p:nvPr/>
        </p:nvSpPr>
        <p:spPr>
          <a:xfrm rot="10800000" flipH="1">
            <a:off x="7213601" y="440113"/>
            <a:ext cx="4978401" cy="180035"/>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15"/>
          <p:cNvSpPr/>
          <p:nvPr/>
        </p:nvSpPr>
        <p:spPr>
          <a:xfrm>
            <a:off x="7209785" y="497504"/>
            <a:ext cx="4084320" cy="2743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15"/>
          <p:cNvSpPr/>
          <p:nvPr/>
        </p:nvSpPr>
        <p:spPr>
          <a:xfrm>
            <a:off x="9831528" y="588943"/>
            <a:ext cx="2133600" cy="3657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5"/>
          <p:cNvSpPr/>
          <p:nvPr/>
        </p:nvSpPr>
        <p:spPr>
          <a:xfrm>
            <a:off x="12113288" y="-2001"/>
            <a:ext cx="76835" cy="621792"/>
          </a:xfrm>
          <a:prstGeom prst="rect">
            <a:avLst/>
          </a:prstGeom>
          <a:solidFill>
            <a:srgbClr val="FFFFFF">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15"/>
          <p:cNvSpPr/>
          <p:nvPr/>
        </p:nvSpPr>
        <p:spPr>
          <a:xfrm>
            <a:off x="12059308" y="-2001"/>
            <a:ext cx="36576" cy="621792"/>
          </a:xfrm>
          <a:prstGeom prst="rect">
            <a:avLst/>
          </a:prstGeom>
          <a:solidFill>
            <a:srgbClr val="FFFFFF">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15"/>
          <p:cNvSpPr/>
          <p:nvPr/>
        </p:nvSpPr>
        <p:spPr>
          <a:xfrm>
            <a:off x="12033904" y="-2001"/>
            <a:ext cx="12192" cy="621792"/>
          </a:xfrm>
          <a:prstGeom prst="rect">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15"/>
          <p:cNvSpPr/>
          <p:nvPr/>
        </p:nvSpPr>
        <p:spPr>
          <a:xfrm>
            <a:off x="11967231" y="-2001"/>
            <a:ext cx="36576" cy="621792"/>
          </a:xfrm>
          <a:prstGeom prst="rect">
            <a:avLst/>
          </a:prstGeom>
          <a:solidFill>
            <a:srgbClr val="FFFFFF">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15"/>
          <p:cNvSpPr/>
          <p:nvPr/>
        </p:nvSpPr>
        <p:spPr>
          <a:xfrm>
            <a:off x="11887569" y="380"/>
            <a:ext cx="73152" cy="585216"/>
          </a:xfrm>
          <a:prstGeom prst="rect">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15"/>
          <p:cNvSpPr/>
          <p:nvPr/>
        </p:nvSpPr>
        <p:spPr>
          <a:xfrm>
            <a:off x="11831300" y="380"/>
            <a:ext cx="12192" cy="585216"/>
          </a:xfrm>
          <a:prstGeom prst="rect">
            <a:avLst/>
          </a:prstGeom>
          <a:solidFill>
            <a:srgbClr val="FFFFFF">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15"/>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4000"/>
              <a:buFont typeface="Calibri"/>
              <a:buNone/>
              <a:defRPr sz="4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15"/>
          <p:cNvSpPr txBox="1">
            <a:spLocks noGrp="1"/>
          </p:cNvSpPr>
          <p:nvPr>
            <p:ph type="body" idx="1"/>
          </p:nvPr>
        </p:nvSpPr>
        <p:spPr>
          <a:xfrm>
            <a:off x="609600" y="2249424"/>
            <a:ext cx="10972800" cy="4325112"/>
          </a:xfrm>
          <a:prstGeom prst="rect">
            <a:avLst/>
          </a:prstGeom>
          <a:noFill/>
          <a:ln>
            <a:noFill/>
          </a:ln>
        </p:spPr>
        <p:txBody>
          <a:bodyPr spcFirstLastPara="1" wrap="square" lIns="91425" tIns="45700" rIns="91425" bIns="45700" anchor="t" anchorCtr="0">
            <a:normAutofit/>
          </a:bodyPr>
          <a:lstStyle>
            <a:lvl1pPr marL="457200" marR="0" lvl="0" indent="-406400" algn="l" rtl="0">
              <a:spcBef>
                <a:spcPts val="300"/>
              </a:spcBef>
              <a:spcAft>
                <a:spcPts val="0"/>
              </a:spcAft>
              <a:buClr>
                <a:srgbClr val="089CA2"/>
              </a:buClr>
              <a:buSzPts val="2800"/>
              <a:buFont typeface="Georgia"/>
              <a:buChar char="•"/>
              <a:defRPr sz="2800" b="0" i="0" u="none" strike="noStrike" cap="none">
                <a:solidFill>
                  <a:schemeClr val="dk2"/>
                </a:solidFill>
                <a:latin typeface="Calibri"/>
                <a:ea typeface="Calibri"/>
                <a:cs typeface="Calibri"/>
                <a:sym typeface="Calibri"/>
              </a:defRPr>
            </a:lvl1pPr>
            <a:lvl2pPr marL="914400" marR="0" lvl="1" indent="-393700" algn="l" rtl="0">
              <a:spcBef>
                <a:spcPts val="300"/>
              </a:spcBef>
              <a:spcAft>
                <a:spcPts val="0"/>
              </a:spcAft>
              <a:buClr>
                <a:srgbClr val="0075A2"/>
              </a:buClr>
              <a:buSzPts val="2600"/>
              <a:buFont typeface="Georgia"/>
              <a:buChar char="▫"/>
              <a:defRPr sz="2600" b="0" i="0" u="none" strike="noStrike" cap="none">
                <a:solidFill>
                  <a:schemeClr val="dk2"/>
                </a:solidFill>
                <a:latin typeface="Calibri"/>
                <a:ea typeface="Calibri"/>
                <a:cs typeface="Calibri"/>
                <a:sym typeface="Calibri"/>
              </a:defRPr>
            </a:lvl2pPr>
            <a:lvl3pPr marL="1371600" marR="0" lvl="2" indent="-381000" algn="l" rtl="0">
              <a:spcBef>
                <a:spcPts val="300"/>
              </a:spcBef>
              <a:spcAft>
                <a:spcPts val="0"/>
              </a:spcAft>
              <a:buClr>
                <a:srgbClr val="073763"/>
              </a:buClr>
              <a:buSzPts val="2400"/>
              <a:buFont typeface="Noto Sans Symbols"/>
              <a:buChar char="●"/>
              <a:defRPr sz="2400" b="0" i="0" u="none" strike="noStrike" cap="none">
                <a:solidFill>
                  <a:schemeClr val="dk2"/>
                </a:solidFill>
                <a:latin typeface="Calibri"/>
                <a:ea typeface="Calibri"/>
                <a:cs typeface="Calibri"/>
                <a:sym typeface="Calibri"/>
              </a:defRPr>
            </a:lvl3pPr>
            <a:lvl4pPr marL="1828800" marR="0" lvl="3" indent="-368300" algn="l" rtl="0">
              <a:spcBef>
                <a:spcPts val="300"/>
              </a:spcBef>
              <a:spcAft>
                <a:spcPts val="0"/>
              </a:spcAft>
              <a:buClr>
                <a:srgbClr val="073763"/>
              </a:buClr>
              <a:buSzPts val="2200"/>
              <a:buFont typeface="Noto Sans Symbols"/>
              <a:buChar char="●"/>
              <a:defRPr sz="2200" b="0" i="0" u="none" strike="noStrike" cap="none">
                <a:solidFill>
                  <a:schemeClr val="dk2"/>
                </a:solidFill>
                <a:latin typeface="Calibri"/>
                <a:ea typeface="Calibri"/>
                <a:cs typeface="Calibri"/>
                <a:sym typeface="Calibri"/>
              </a:defRPr>
            </a:lvl4pPr>
            <a:lvl5pPr marL="2286000" marR="0" lvl="4" indent="-355600" algn="l" rtl="0">
              <a:spcBef>
                <a:spcPts val="300"/>
              </a:spcBef>
              <a:spcAft>
                <a:spcPts val="0"/>
              </a:spcAft>
              <a:buClr>
                <a:srgbClr val="073763"/>
              </a:buClr>
              <a:buSzPts val="2000"/>
              <a:buFont typeface="Noto Sans Symbols"/>
              <a:buChar char="●"/>
              <a:defRPr sz="2000" b="0" i="0" u="none" strike="noStrike" cap="none">
                <a:solidFill>
                  <a:schemeClr val="dk2"/>
                </a:solidFill>
                <a:latin typeface="Calibri"/>
                <a:ea typeface="Calibri"/>
                <a:cs typeface="Calibri"/>
                <a:sym typeface="Calibri"/>
              </a:defRPr>
            </a:lvl5pPr>
            <a:lvl6pPr marL="2743200" marR="0" lvl="5" indent="-342900" algn="l" rtl="0">
              <a:spcBef>
                <a:spcPts val="300"/>
              </a:spcBef>
              <a:spcAft>
                <a:spcPts val="0"/>
              </a:spcAft>
              <a:buClr>
                <a:srgbClr val="073763"/>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30200" algn="l" rtl="0">
              <a:spcBef>
                <a:spcPts val="300"/>
              </a:spcBef>
              <a:spcAft>
                <a:spcPts val="0"/>
              </a:spcAft>
              <a:buClr>
                <a:srgbClr val="073763"/>
              </a:buClr>
              <a:buSzPts val="1600"/>
              <a:buFont typeface="Noto Sans Symbols"/>
              <a:buChar char="●"/>
              <a:defRPr sz="1600" b="0" i="0" u="none" strike="noStrike" cap="none">
                <a:solidFill>
                  <a:schemeClr val="dk2"/>
                </a:solidFill>
                <a:latin typeface="Calibri"/>
                <a:ea typeface="Calibri"/>
                <a:cs typeface="Calibri"/>
                <a:sym typeface="Calibri"/>
              </a:defRPr>
            </a:lvl7pPr>
            <a:lvl8pPr marL="3657600" marR="0" lvl="7" indent="-323850" algn="l" rtl="0">
              <a:spcBef>
                <a:spcPts val="300"/>
              </a:spcBef>
              <a:spcAft>
                <a:spcPts val="0"/>
              </a:spcAft>
              <a:buClr>
                <a:srgbClr val="073763"/>
              </a:buClr>
              <a:buSzPts val="1500"/>
              <a:buFont typeface="Noto Sans Symbols"/>
              <a:buChar char="●"/>
              <a:defRPr sz="1500" b="0" i="0" u="none" strike="noStrike" cap="none">
                <a:solidFill>
                  <a:schemeClr val="dk2"/>
                </a:solidFill>
                <a:latin typeface="Calibri"/>
                <a:ea typeface="Calibri"/>
                <a:cs typeface="Calibri"/>
                <a:sym typeface="Calibri"/>
              </a:defRPr>
            </a:lvl8pPr>
            <a:lvl9pPr marL="4114800" marR="0" lvl="8" indent="-317500" algn="l" rtl="0">
              <a:spcBef>
                <a:spcPts val="300"/>
              </a:spcBef>
              <a:spcAft>
                <a:spcPts val="0"/>
              </a:spcAft>
              <a:buClr>
                <a:srgbClr val="073763"/>
              </a:buClr>
              <a:buSzPts val="1400"/>
              <a:buFont typeface="Noto Sans Symbols"/>
              <a:buChar char="●"/>
              <a:defRPr sz="1400" b="0" i="0" u="none" strike="noStrike" cap="none">
                <a:solidFill>
                  <a:schemeClr val="dk2"/>
                </a:solidFill>
                <a:latin typeface="Calibri"/>
                <a:ea typeface="Calibri"/>
                <a:cs typeface="Calibri"/>
                <a:sym typeface="Calibri"/>
              </a:defRPr>
            </a:lvl9pPr>
          </a:lstStyle>
          <a:p>
            <a:endParaRPr/>
          </a:p>
        </p:txBody>
      </p:sp>
      <p:sp>
        <p:nvSpPr>
          <p:cNvPr id="25" name="Google Shape;25;p15"/>
          <p:cNvSpPr txBox="1">
            <a:spLocks noGrp="1"/>
          </p:cNvSpPr>
          <p:nvPr>
            <p:ph type="ftr" idx="11"/>
          </p:nvPr>
        </p:nvSpPr>
        <p:spPr>
          <a:xfrm>
            <a:off x="7010400" y="612648"/>
            <a:ext cx="176784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100" b="0" i="0" u="none" strike="noStrike" cap="none">
                <a:solidFill>
                  <a:srgbClr val="0075A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5"/>
          <p:cNvSpPr txBox="1">
            <a:spLocks noGrp="1"/>
          </p:cNvSpPr>
          <p:nvPr>
            <p:ph type="dt" idx="10"/>
          </p:nvPr>
        </p:nvSpPr>
        <p:spPr>
          <a:xfrm>
            <a:off x="8782048" y="612648"/>
            <a:ext cx="1276352"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rgbClr val="0075A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15"/>
          <p:cNvSpPr txBox="1">
            <a:spLocks noGrp="1"/>
          </p:cNvSpPr>
          <p:nvPr>
            <p:ph type="sldNum" idx="12"/>
          </p:nvPr>
        </p:nvSpPr>
        <p:spPr>
          <a:xfrm>
            <a:off x="10899648" y="2272"/>
            <a:ext cx="10160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800" b="0" i="0" u="none" strike="noStrike" cap="none">
                <a:solidFill>
                  <a:srgbClr val="FFFFFF"/>
                </a:solidFill>
                <a:latin typeface="Calibri"/>
                <a:ea typeface="Calibri"/>
                <a:cs typeface="Calibri"/>
                <a:sym typeface="Calibri"/>
              </a:defRPr>
            </a:lvl1pPr>
            <a:lvl2pPr marL="0" marR="0" lvl="1" indent="0" algn="r" rtl="0">
              <a:spcBef>
                <a:spcPts val="0"/>
              </a:spcBef>
              <a:buNone/>
              <a:defRPr sz="1800" b="0" i="0" u="none" strike="noStrike" cap="none">
                <a:solidFill>
                  <a:srgbClr val="FFFFFF"/>
                </a:solidFill>
                <a:latin typeface="Calibri"/>
                <a:ea typeface="Calibri"/>
                <a:cs typeface="Calibri"/>
                <a:sym typeface="Calibri"/>
              </a:defRPr>
            </a:lvl2pPr>
            <a:lvl3pPr marL="0" marR="0" lvl="2" indent="0" algn="r" rtl="0">
              <a:spcBef>
                <a:spcPts val="0"/>
              </a:spcBef>
              <a:buNone/>
              <a:defRPr sz="1800" b="0" i="0" u="none" strike="noStrike" cap="none">
                <a:solidFill>
                  <a:srgbClr val="FFFFFF"/>
                </a:solidFill>
                <a:latin typeface="Calibri"/>
                <a:ea typeface="Calibri"/>
                <a:cs typeface="Calibri"/>
                <a:sym typeface="Calibri"/>
              </a:defRPr>
            </a:lvl3pPr>
            <a:lvl4pPr marL="0" marR="0" lvl="3" indent="0" algn="r" rtl="0">
              <a:spcBef>
                <a:spcPts val="0"/>
              </a:spcBef>
              <a:buNone/>
              <a:defRPr sz="1800" b="0" i="0" u="none" strike="noStrike" cap="none">
                <a:solidFill>
                  <a:srgbClr val="FFFFFF"/>
                </a:solidFill>
                <a:latin typeface="Calibri"/>
                <a:ea typeface="Calibri"/>
                <a:cs typeface="Calibri"/>
                <a:sym typeface="Calibri"/>
              </a:defRPr>
            </a:lvl4pPr>
            <a:lvl5pPr marL="0" marR="0" lvl="4" indent="0" algn="r" rtl="0">
              <a:spcBef>
                <a:spcPts val="0"/>
              </a:spcBef>
              <a:buNone/>
              <a:defRPr sz="1800" b="0" i="0" u="none" strike="noStrike" cap="none">
                <a:solidFill>
                  <a:srgbClr val="FFFFFF"/>
                </a:solidFill>
                <a:latin typeface="Calibri"/>
                <a:ea typeface="Calibri"/>
                <a:cs typeface="Calibri"/>
                <a:sym typeface="Calibri"/>
              </a:defRPr>
            </a:lvl5pPr>
            <a:lvl6pPr marL="0" marR="0" lvl="5" indent="0" algn="r" rtl="0">
              <a:spcBef>
                <a:spcPts val="0"/>
              </a:spcBef>
              <a:buNone/>
              <a:defRPr sz="1800" b="0" i="0" u="none" strike="noStrike" cap="none">
                <a:solidFill>
                  <a:srgbClr val="FFFFFF"/>
                </a:solidFill>
                <a:latin typeface="Calibri"/>
                <a:ea typeface="Calibri"/>
                <a:cs typeface="Calibri"/>
                <a:sym typeface="Calibri"/>
              </a:defRPr>
            </a:lvl6pPr>
            <a:lvl7pPr marL="0" marR="0" lvl="6" indent="0" algn="r" rtl="0">
              <a:spcBef>
                <a:spcPts val="0"/>
              </a:spcBef>
              <a:buNone/>
              <a:defRPr sz="1800" b="0" i="0" u="none" strike="noStrike" cap="none">
                <a:solidFill>
                  <a:srgbClr val="FFFFFF"/>
                </a:solidFill>
                <a:latin typeface="Calibri"/>
                <a:ea typeface="Calibri"/>
                <a:cs typeface="Calibri"/>
                <a:sym typeface="Calibri"/>
              </a:defRPr>
            </a:lvl7pPr>
            <a:lvl8pPr marL="0" marR="0" lvl="7" indent="0" algn="r" rtl="0">
              <a:spcBef>
                <a:spcPts val="0"/>
              </a:spcBef>
              <a:buNone/>
              <a:defRPr sz="1800" b="0" i="0" u="none" strike="noStrike" cap="none">
                <a:solidFill>
                  <a:srgbClr val="FFFFFF"/>
                </a:solidFill>
                <a:latin typeface="Calibri"/>
                <a:ea typeface="Calibri"/>
                <a:cs typeface="Calibri"/>
                <a:sym typeface="Calibri"/>
              </a:defRPr>
            </a:lvl8pPr>
            <a:lvl9pPr marL="0" marR="0" lvl="8" indent="0" algn="r" rtl="0">
              <a:spcBef>
                <a:spcPts val="0"/>
              </a:spcBef>
              <a:buNone/>
              <a:defRPr sz="18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8" name="Google Shape;28;p15" descr="A close up of a logo&#10;&#10;Description automatically generated"/>
          <p:cNvPicPr preferRelativeResize="0"/>
          <p:nvPr/>
        </p:nvPicPr>
        <p:blipFill rotWithShape="1">
          <a:blip r:embed="rId14">
            <a:alphaModFix/>
          </a:blip>
          <a:srcRect/>
          <a:stretch/>
        </p:blipFill>
        <p:spPr>
          <a:xfrm>
            <a:off x="226871" y="240328"/>
            <a:ext cx="906603" cy="6280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15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wikihelp.ntst.com/myEvolv/myEvolv_Administration_Guide/Customize_Forms/Basic_Form_Design/Added_Formatted_Text_to_a_For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ikihelp.ntst.com/myEvolv/myEvolv_Administration_Guide/Customize_Forms/Basic_Form_Design/Added_Formatted_Text_to_a_Form/Convert_Variable_Elements_to_Label_Elemen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ikihelp.ntst.com/myEvolv/myEvolv_NX_Administration_Guide/Customize_Forms_(NX)/Form_Designer_(NX)"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hyperlink" Target="https://wikihelp.ntst.com/myEvolv/myEvolv_NX_Administration_Guide/Manage_Treatment_Plans,_Tests,_and_Assessments_(NX)/Test_Designer_(NX)"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Data" Target="../diagrams/data1.xml"/><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
          <p:cNvSpPr txBox="1">
            <a:spLocks noGrp="1"/>
          </p:cNvSpPr>
          <p:nvPr>
            <p:ph type="ctrTitle"/>
          </p:nvPr>
        </p:nvSpPr>
        <p:spPr>
          <a:xfrm>
            <a:off x="609600" y="2389009"/>
            <a:ext cx="11277600" cy="1470025"/>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4400"/>
              <a:buFont typeface="Calibri"/>
              <a:buNone/>
            </a:pPr>
            <a:r>
              <a:rPr lang="en-US"/>
              <a:t>Form Design - Best Practices and Deep Dive</a:t>
            </a:r>
            <a:endParaRPr/>
          </a:p>
        </p:txBody>
      </p:sp>
      <p:sp>
        <p:nvSpPr>
          <p:cNvPr id="120" name="Google Shape;120;p1"/>
          <p:cNvSpPr txBox="1">
            <a:spLocks noGrp="1"/>
          </p:cNvSpPr>
          <p:nvPr>
            <p:ph type="subTitle" idx="1"/>
          </p:nvPr>
        </p:nvSpPr>
        <p:spPr>
          <a:xfrm>
            <a:off x="609600" y="3899938"/>
            <a:ext cx="6604000" cy="1752600"/>
          </a:xfrm>
          <a:prstGeom prst="rect">
            <a:avLst/>
          </a:prstGeom>
          <a:noFill/>
          <a:ln>
            <a:noFill/>
          </a:ln>
        </p:spPr>
        <p:txBody>
          <a:bodyPr spcFirstLastPara="1" wrap="square" lIns="91425" tIns="45700" rIns="91425" bIns="45700" anchor="t" anchorCtr="0">
            <a:normAutofit fontScale="85000" lnSpcReduction="20000"/>
          </a:bodyPr>
          <a:lstStyle/>
          <a:p>
            <a:pPr marL="64008" lvl="0" indent="0" algn="l" rtl="0">
              <a:spcBef>
                <a:spcPts val="0"/>
              </a:spcBef>
              <a:spcAft>
                <a:spcPts val="0"/>
              </a:spcAft>
              <a:buSzPts val="2400"/>
              <a:buNone/>
            </a:pPr>
            <a:r>
              <a:rPr lang="en-US"/>
              <a:t>Presented by</a:t>
            </a:r>
            <a:endParaRPr/>
          </a:p>
          <a:p>
            <a:pPr marL="64008" lvl="0" indent="0" algn="l" rtl="0">
              <a:spcBef>
                <a:spcPts val="300"/>
              </a:spcBef>
              <a:spcAft>
                <a:spcPts val="0"/>
              </a:spcAft>
              <a:buSzPts val="2400"/>
              <a:buNone/>
            </a:pPr>
            <a:r>
              <a:rPr lang="en-US"/>
              <a:t>Dean Corbin</a:t>
            </a:r>
            <a:endParaRPr/>
          </a:p>
          <a:p>
            <a:pPr marL="64008" lvl="0" indent="0" algn="l" rtl="0">
              <a:spcBef>
                <a:spcPts val="300"/>
              </a:spcBef>
              <a:spcAft>
                <a:spcPts val="0"/>
              </a:spcAft>
              <a:buSzPts val="2400"/>
              <a:buNone/>
            </a:pPr>
            <a:r>
              <a:rPr lang="en-US"/>
              <a:t>The House of the Good Shepherd</a:t>
            </a:r>
            <a:endParaRPr/>
          </a:p>
          <a:p>
            <a:pPr marL="64008" lvl="0" indent="0" algn="l" rtl="0">
              <a:spcBef>
                <a:spcPts val="300"/>
              </a:spcBef>
              <a:spcAft>
                <a:spcPts val="0"/>
              </a:spcAft>
              <a:buSzPts val="2400"/>
              <a:buNone/>
            </a:pPr>
            <a:endParaRPr/>
          </a:p>
          <a:p>
            <a:pPr marL="64008" lvl="0" indent="0" algn="l" rtl="0">
              <a:spcBef>
                <a:spcPts val="300"/>
              </a:spcBef>
              <a:spcAft>
                <a:spcPts val="0"/>
              </a:spcAft>
              <a:buSzPts val="2400"/>
              <a:buNone/>
            </a:pPr>
            <a:r>
              <a:rPr lang="en-US"/>
              <a:t>Sara Carter</a:t>
            </a:r>
            <a:endParaRPr/>
          </a:p>
          <a:p>
            <a:pPr marL="64008" lvl="0" indent="0" algn="l" rtl="0">
              <a:spcBef>
                <a:spcPts val="300"/>
              </a:spcBef>
              <a:spcAft>
                <a:spcPts val="0"/>
              </a:spcAft>
              <a:buSzPts val="2400"/>
              <a:buNone/>
            </a:pPr>
            <a:r>
              <a:rPr lang="en-US"/>
              <a:t>Multnomah County, Oregon</a:t>
            </a:r>
            <a:endParaRPr/>
          </a:p>
        </p:txBody>
      </p:sp>
      <p:sp>
        <p:nvSpPr>
          <p:cNvPr id="121" name="Google Shape;121;p1"/>
          <p:cNvSpPr txBox="1">
            <a:spLocks noGrp="1"/>
          </p:cNvSpPr>
          <p:nvPr>
            <p:ph type="ftr" idx="11"/>
          </p:nvPr>
        </p:nvSpPr>
        <p:spPr>
          <a:xfrm>
            <a:off x="7665165" y="4277559"/>
            <a:ext cx="3428286" cy="88227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myEvolv Peer Training Summit</a:t>
            </a:r>
            <a:endParaRPr/>
          </a:p>
          <a:p>
            <a:pPr marL="0" lvl="0" indent="0" algn="ctr" rtl="0">
              <a:spcBef>
                <a:spcPts val="300"/>
              </a:spcBef>
              <a:spcAft>
                <a:spcPts val="0"/>
              </a:spcAft>
              <a:buNone/>
            </a:pPr>
            <a:r>
              <a:rPr lang="en-US"/>
              <a:t>November 6 to November 8, 2019</a:t>
            </a:r>
            <a:endParaRPr/>
          </a:p>
        </p:txBody>
      </p:sp>
      <p:sp>
        <p:nvSpPr>
          <p:cNvPr id="122" name="Google Shape;122;p1"/>
          <p:cNvSpPr txBox="1">
            <a:spLocks noGrp="1"/>
          </p:cNvSpPr>
          <p:nvPr>
            <p:ph type="sldNum" idx="12"/>
          </p:nvPr>
        </p:nvSpPr>
        <p:spPr>
          <a:xfrm>
            <a:off x="11093451" y="1136"/>
            <a:ext cx="996949"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64d6411a99_0_31"/>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Autofit/>
          </a:bodyPr>
          <a:lstStyle/>
          <a:p>
            <a:pPr lvl="0">
              <a:buSzPts val="4000"/>
            </a:pPr>
            <a:r>
              <a:rPr lang="en-US" dirty="0"/>
              <a:t>Lesson 1: Best Practices and Tips for Form Design</a:t>
            </a:r>
            <a:endParaRPr dirty="0"/>
          </a:p>
        </p:txBody>
      </p:sp>
      <p:sp>
        <p:nvSpPr>
          <p:cNvPr id="172" name="Google Shape;172;g64d6411a99_0_31"/>
          <p:cNvSpPr txBox="1">
            <a:spLocks noGrp="1"/>
          </p:cNvSpPr>
          <p:nvPr>
            <p:ph type="body" idx="1"/>
          </p:nvPr>
        </p:nvSpPr>
        <p:spPr>
          <a:xfrm>
            <a:off x="569976" y="2033384"/>
            <a:ext cx="9000744" cy="4341900"/>
          </a:xfrm>
          <a:prstGeom prst="rect">
            <a:avLst/>
          </a:prstGeom>
          <a:noFill/>
          <a:ln>
            <a:noFill/>
          </a:ln>
        </p:spPr>
        <p:txBody>
          <a:bodyPr spcFirstLastPara="1" wrap="square" lIns="91425" tIns="45700" rIns="91425" bIns="45700" anchor="t" anchorCtr="0">
            <a:noAutofit/>
          </a:bodyPr>
          <a:lstStyle/>
          <a:p>
            <a:pPr marL="0" lvl="0" indent="0" algn="l" rtl="0">
              <a:spcBef>
                <a:spcPts val="300"/>
              </a:spcBef>
              <a:spcAft>
                <a:spcPts val="0"/>
              </a:spcAft>
              <a:buNone/>
            </a:pPr>
            <a:r>
              <a:rPr lang="en-US" sz="2400" b="1" dirty="0" smtClean="0">
                <a:solidFill>
                  <a:schemeClr val="bg2">
                    <a:lumMod val="60000"/>
                    <a:lumOff val="40000"/>
                  </a:schemeClr>
                </a:solidFill>
              </a:rPr>
              <a:t>Pro-Tip</a:t>
            </a:r>
            <a:r>
              <a:rPr lang="en-US" sz="2400" b="1" dirty="0">
                <a:solidFill>
                  <a:schemeClr val="bg2">
                    <a:lumMod val="60000"/>
                    <a:lumOff val="40000"/>
                  </a:schemeClr>
                </a:solidFill>
              </a:rPr>
              <a:t> </a:t>
            </a:r>
            <a:r>
              <a:rPr lang="en-US" sz="2400" b="1" dirty="0" smtClean="0">
                <a:solidFill>
                  <a:schemeClr val="bg2">
                    <a:lumMod val="60000"/>
                    <a:lumOff val="40000"/>
                  </a:schemeClr>
                </a:solidFill>
              </a:rPr>
              <a:t>- </a:t>
            </a:r>
            <a:r>
              <a:rPr lang="en-US" sz="2400" dirty="0" smtClean="0"/>
              <a:t>Booleans vs Lookup Tables</a:t>
            </a:r>
          </a:p>
          <a:p>
            <a:pPr marL="0" lvl="0" indent="0" algn="l" rtl="0">
              <a:spcBef>
                <a:spcPts val="300"/>
              </a:spcBef>
              <a:spcAft>
                <a:spcPts val="0"/>
              </a:spcAft>
              <a:buNone/>
            </a:pPr>
            <a:r>
              <a:rPr lang="en-US" dirty="0" smtClean="0"/>
              <a:t>Checkboxes are not necessarily the best choice to represent Yes/No data on a form.</a:t>
            </a:r>
          </a:p>
          <a:p>
            <a:pPr marL="0" lvl="0" indent="0" algn="l" rtl="0">
              <a:spcBef>
                <a:spcPts val="300"/>
              </a:spcBef>
              <a:spcAft>
                <a:spcPts val="0"/>
              </a:spcAft>
              <a:buNone/>
            </a:pPr>
            <a:endParaRPr lang="en-US" dirty="0"/>
          </a:p>
          <a:p>
            <a:pPr marL="0" lvl="0" indent="0" algn="l" rtl="0">
              <a:spcBef>
                <a:spcPts val="300"/>
              </a:spcBef>
              <a:spcAft>
                <a:spcPts val="0"/>
              </a:spcAft>
              <a:buNone/>
            </a:pPr>
            <a:r>
              <a:rPr lang="en-US" dirty="0" smtClean="0"/>
              <a:t>Difference on form in myEvolv</a:t>
            </a:r>
          </a:p>
          <a:p>
            <a:pPr marL="0" lvl="0" indent="0" algn="l" rtl="0">
              <a:spcBef>
                <a:spcPts val="300"/>
              </a:spcBef>
              <a:spcAft>
                <a:spcPts val="0"/>
              </a:spcAft>
              <a:buNone/>
            </a:pPr>
            <a:endParaRPr lang="en-US" dirty="0"/>
          </a:p>
          <a:p>
            <a:pPr marL="0" lvl="0" indent="0" algn="l" rtl="0">
              <a:spcBef>
                <a:spcPts val="300"/>
              </a:spcBef>
              <a:spcAft>
                <a:spcPts val="0"/>
              </a:spcAft>
              <a:buNone/>
            </a:pPr>
            <a:r>
              <a:rPr lang="en-US" dirty="0" smtClean="0"/>
              <a:t>Difference when printing form</a:t>
            </a:r>
          </a:p>
          <a:p>
            <a:pPr marL="0" lvl="0" indent="0" algn="l" rtl="0">
              <a:spcBef>
                <a:spcPts val="300"/>
              </a:spcBef>
              <a:spcAft>
                <a:spcPts val="0"/>
              </a:spcAft>
              <a:buNone/>
            </a:pPr>
            <a:endParaRPr lang="en-US" dirty="0"/>
          </a:p>
          <a:p>
            <a:pPr marL="0" lvl="0" indent="0" algn="l" rtl="0">
              <a:spcBef>
                <a:spcPts val="300"/>
              </a:spcBef>
              <a:spcAft>
                <a:spcPts val="0"/>
              </a:spcAft>
              <a:buNone/>
            </a:pPr>
            <a:r>
              <a:rPr lang="en-US" dirty="0" smtClean="0"/>
              <a:t>Required Field – can’t make a checkbox required and leave it blank if “No”</a:t>
            </a:r>
          </a:p>
          <a:p>
            <a:pPr marL="0" lvl="0" indent="0" algn="l" rtl="0">
              <a:spcBef>
                <a:spcPts val="300"/>
              </a:spcBef>
              <a:spcAft>
                <a:spcPts val="0"/>
              </a:spcAft>
              <a:buNone/>
            </a:pPr>
            <a:endParaRPr lang="en-US" dirty="0"/>
          </a:p>
          <a:p>
            <a:pPr marL="0" lvl="0" indent="0" algn="l" rtl="0">
              <a:spcBef>
                <a:spcPts val="300"/>
              </a:spcBef>
              <a:spcAft>
                <a:spcPts val="0"/>
              </a:spcAft>
              <a:buNone/>
            </a:pPr>
            <a:r>
              <a:rPr lang="en-US" dirty="0" smtClean="0"/>
              <a:t>Same form logic available with JavaScript for LUT approach, just a little more code </a:t>
            </a:r>
            <a:endParaRPr dirty="0"/>
          </a:p>
        </p:txBody>
      </p:sp>
      <p:sp>
        <p:nvSpPr>
          <p:cNvPr id="173" name="Google Shape;173;g64d6411a99_0_31"/>
          <p:cNvSpPr txBox="1">
            <a:spLocks noGrp="1"/>
          </p:cNvSpPr>
          <p:nvPr>
            <p:ph type="ftr" idx="11"/>
          </p:nvPr>
        </p:nvSpPr>
        <p:spPr>
          <a:xfrm>
            <a:off x="225879" y="6401127"/>
            <a:ext cx="20004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174" name="Google Shape;174;g64d6411a99_0_31"/>
          <p:cNvSpPr txBox="1">
            <a:spLocks noGrp="1"/>
          </p:cNvSpPr>
          <p:nvPr>
            <p:ph type="sldNum" idx="12"/>
          </p:nvPr>
        </p:nvSpPr>
        <p:spPr>
          <a:xfrm>
            <a:off x="10734548" y="6401127"/>
            <a:ext cx="1016100" cy="365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pic>
        <p:nvPicPr>
          <p:cNvPr id="2" name="Picture 1"/>
          <p:cNvPicPr>
            <a:picLocks noChangeAspect="1"/>
          </p:cNvPicPr>
          <p:nvPr/>
        </p:nvPicPr>
        <p:blipFill>
          <a:blip r:embed="rId3"/>
          <a:stretch>
            <a:fillRect/>
          </a:stretch>
        </p:blipFill>
        <p:spPr>
          <a:xfrm>
            <a:off x="3990975" y="3060192"/>
            <a:ext cx="4667250" cy="609600"/>
          </a:xfrm>
          <a:prstGeom prst="rect">
            <a:avLst/>
          </a:prstGeom>
        </p:spPr>
      </p:pic>
      <p:pic>
        <p:nvPicPr>
          <p:cNvPr id="3" name="Picture 2"/>
          <p:cNvPicPr>
            <a:picLocks noChangeAspect="1"/>
          </p:cNvPicPr>
          <p:nvPr/>
        </p:nvPicPr>
        <p:blipFill>
          <a:blip r:embed="rId4"/>
          <a:stretch>
            <a:fillRect/>
          </a:stretch>
        </p:blipFill>
        <p:spPr>
          <a:xfrm>
            <a:off x="4961602" y="3753013"/>
            <a:ext cx="3057525" cy="552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64d6411a99_0_13"/>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Autofit/>
          </a:bodyPr>
          <a:lstStyle/>
          <a:p>
            <a:pPr lvl="0">
              <a:buSzPts val="4000"/>
            </a:pPr>
            <a:r>
              <a:rPr lang="en-US" dirty="0"/>
              <a:t>Lesson 1: Best Practices and Tips for Form Design</a:t>
            </a:r>
            <a:endParaRPr dirty="0"/>
          </a:p>
        </p:txBody>
      </p:sp>
      <p:sp>
        <p:nvSpPr>
          <p:cNvPr id="181" name="Google Shape;181;g64d6411a99_0_13"/>
          <p:cNvSpPr txBox="1">
            <a:spLocks noGrp="1"/>
          </p:cNvSpPr>
          <p:nvPr>
            <p:ph type="body" idx="1"/>
          </p:nvPr>
        </p:nvSpPr>
        <p:spPr>
          <a:xfrm>
            <a:off x="609600" y="2249425"/>
            <a:ext cx="5384700" cy="4151702"/>
          </a:xfrm>
          <a:prstGeom prst="rect">
            <a:avLst/>
          </a:prstGeom>
          <a:noFill/>
          <a:ln>
            <a:noFill/>
          </a:ln>
        </p:spPr>
        <p:txBody>
          <a:bodyPr spcFirstLastPara="1" wrap="square" lIns="91425" tIns="45700" rIns="91425" bIns="45700" anchor="t" anchorCtr="0">
            <a:noAutofit/>
          </a:bodyPr>
          <a:lstStyle/>
          <a:p>
            <a:pPr marL="109728" indent="0">
              <a:buNone/>
            </a:pPr>
            <a:r>
              <a:rPr lang="en-US" b="1" dirty="0" smtClean="0"/>
              <a:t>Label and </a:t>
            </a:r>
            <a:r>
              <a:rPr lang="en-US" b="1" dirty="0"/>
              <a:t>Variable </a:t>
            </a:r>
            <a:r>
              <a:rPr lang="en-US" b="1" dirty="0" smtClean="0"/>
              <a:t>Fields vs Memo and Remarks</a:t>
            </a:r>
          </a:p>
          <a:p>
            <a:pPr marL="365760" lvl="0" indent="-256032" algn="l" rtl="0">
              <a:spcBef>
                <a:spcPts val="300"/>
              </a:spcBef>
              <a:spcAft>
                <a:spcPts val="0"/>
              </a:spcAft>
              <a:buSzPts val="2000"/>
              <a:buChar char="•"/>
            </a:pPr>
            <a:r>
              <a:rPr lang="en-US" dirty="0" smtClean="0"/>
              <a:t>Use label and variable fields in cases where you do not need to store information in the database, but need to display for printing or review</a:t>
            </a:r>
          </a:p>
          <a:p>
            <a:pPr marL="365760" lvl="0" indent="-256032" algn="l" rtl="0">
              <a:spcBef>
                <a:spcPts val="300"/>
              </a:spcBef>
              <a:spcAft>
                <a:spcPts val="0"/>
              </a:spcAft>
              <a:buSzPts val="2000"/>
              <a:buChar char="•"/>
            </a:pPr>
            <a:r>
              <a:rPr lang="en-US" dirty="0" smtClean="0"/>
              <a:t>Format Variable Fields using HTML</a:t>
            </a:r>
          </a:p>
          <a:p>
            <a:pPr marL="365760" lvl="0" indent="-256032" algn="l" rtl="0">
              <a:spcBef>
                <a:spcPts val="300"/>
              </a:spcBef>
              <a:spcAft>
                <a:spcPts val="0"/>
              </a:spcAft>
              <a:buSzPts val="2000"/>
              <a:buChar char="•"/>
            </a:pPr>
            <a:r>
              <a:rPr lang="en-US" dirty="0" smtClean="0"/>
              <a:t>Label fields include formatting </a:t>
            </a:r>
          </a:p>
          <a:p>
            <a:pPr marL="0" lvl="0" indent="0" algn="l" rtl="0">
              <a:spcBef>
                <a:spcPts val="300"/>
              </a:spcBef>
              <a:spcAft>
                <a:spcPts val="0"/>
              </a:spcAft>
              <a:buNone/>
            </a:pPr>
            <a:endParaRPr dirty="0"/>
          </a:p>
        </p:txBody>
      </p:sp>
      <p:sp>
        <p:nvSpPr>
          <p:cNvPr id="182" name="Google Shape;182;g64d6411a99_0_13"/>
          <p:cNvSpPr txBox="1">
            <a:spLocks noGrp="1"/>
          </p:cNvSpPr>
          <p:nvPr>
            <p:ph type="ftr" idx="11"/>
          </p:nvPr>
        </p:nvSpPr>
        <p:spPr>
          <a:xfrm>
            <a:off x="225879" y="6401127"/>
            <a:ext cx="20004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err="1"/>
              <a:t>myEvolv</a:t>
            </a:r>
            <a:r>
              <a:rPr lang="en-US" dirty="0"/>
              <a:t> Peer Training Summit</a:t>
            </a:r>
            <a:endParaRPr dirty="0"/>
          </a:p>
        </p:txBody>
      </p:sp>
      <p:sp>
        <p:nvSpPr>
          <p:cNvPr id="183" name="Google Shape;183;g64d6411a99_0_13"/>
          <p:cNvSpPr txBox="1">
            <a:spLocks noGrp="1"/>
          </p:cNvSpPr>
          <p:nvPr>
            <p:ph type="sldNum" idx="12"/>
          </p:nvPr>
        </p:nvSpPr>
        <p:spPr>
          <a:xfrm>
            <a:off x="10734548" y="6401127"/>
            <a:ext cx="1016100" cy="365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
        <p:nvSpPr>
          <p:cNvPr id="6" name="Google Shape;181;g64d6411a99_0_13"/>
          <p:cNvSpPr txBox="1">
            <a:spLocks noGrp="1"/>
          </p:cNvSpPr>
          <p:nvPr>
            <p:ph type="body" idx="1"/>
          </p:nvPr>
        </p:nvSpPr>
        <p:spPr>
          <a:xfrm>
            <a:off x="6096000" y="2249425"/>
            <a:ext cx="5384700" cy="4151702"/>
          </a:xfrm>
          <a:prstGeom prst="rect">
            <a:avLst/>
          </a:prstGeom>
          <a:noFill/>
          <a:ln>
            <a:noFill/>
          </a:ln>
        </p:spPr>
        <p:txBody>
          <a:bodyPr spcFirstLastPara="1" wrap="square" lIns="91425" tIns="45700" rIns="91425" bIns="45700" anchor="t" anchorCtr="0">
            <a:noAutofit/>
          </a:bodyPr>
          <a:lstStyle/>
          <a:p>
            <a:pPr marL="109728" indent="0">
              <a:buNone/>
            </a:pPr>
            <a:r>
              <a:rPr lang="en-US" b="1" dirty="0" smtClean="0"/>
              <a:t>Wiki Links</a:t>
            </a:r>
          </a:p>
          <a:p>
            <a:pPr marL="365760" lvl="0" indent="-256032" algn="l" rtl="0">
              <a:spcBef>
                <a:spcPts val="300"/>
              </a:spcBef>
              <a:spcAft>
                <a:spcPts val="0"/>
              </a:spcAft>
              <a:buSzPts val="2000"/>
              <a:buChar char="•"/>
            </a:pPr>
            <a:r>
              <a:rPr lang="en-US" dirty="0" smtClean="0"/>
              <a:t>Add Text Label Field </a:t>
            </a:r>
          </a:p>
          <a:p>
            <a:pPr marL="822960" lvl="1" indent="-256032"/>
            <a:r>
              <a:rPr lang="en-US" dirty="0" smtClean="0">
                <a:hlinkClick r:id="rId3"/>
              </a:rPr>
              <a:t>https://wikihelp.ntst.com/myEvolv/myEvolv_Administration_Guide/Customize_Forms/Basic_Form_Design/Added_Formatted_Text_to_a_Form</a:t>
            </a:r>
            <a:endParaRPr lang="en-US" dirty="0" smtClean="0"/>
          </a:p>
          <a:p>
            <a:pPr marL="365760" indent="-256032"/>
            <a:r>
              <a:rPr lang="en-US" dirty="0" smtClean="0"/>
              <a:t>Convert Variable Field to Label Field</a:t>
            </a:r>
          </a:p>
          <a:p>
            <a:pPr marL="822960" lvl="1" indent="-256032"/>
            <a:r>
              <a:rPr lang="en-US" dirty="0" smtClean="0">
                <a:hlinkClick r:id="rId4"/>
              </a:rPr>
              <a:t>https</a:t>
            </a:r>
            <a:r>
              <a:rPr lang="en-US" dirty="0">
                <a:hlinkClick r:id="rId4"/>
              </a:rPr>
              <a:t>://wikihelp.ntst.com/myEvolv/myEvolv_Administration_Guide/Customize_Forms/Basic_Form_Design/Added_Formatted_Text_to_a_Form/Convert_Variable_Elements_to_Label_Elements</a:t>
            </a:r>
            <a:endParaRPr dirty="0"/>
          </a:p>
          <a:p>
            <a:pPr marL="0" lvl="0" indent="0" algn="l" rtl="0">
              <a:spcBef>
                <a:spcPts val="300"/>
              </a:spcBef>
              <a:spcAft>
                <a:spcPts val="0"/>
              </a:spcAft>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64d6411a99_0_13"/>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Autofit/>
          </a:bodyPr>
          <a:lstStyle/>
          <a:p>
            <a:pPr lvl="0">
              <a:buSzPts val="4000"/>
            </a:pPr>
            <a:r>
              <a:rPr lang="en-US" dirty="0"/>
              <a:t>Lesson 1: Best Practices and Tips for Form Design</a:t>
            </a:r>
            <a:endParaRPr dirty="0"/>
          </a:p>
        </p:txBody>
      </p:sp>
      <p:sp>
        <p:nvSpPr>
          <p:cNvPr id="181" name="Google Shape;181;g64d6411a99_0_13"/>
          <p:cNvSpPr txBox="1">
            <a:spLocks noGrp="1"/>
          </p:cNvSpPr>
          <p:nvPr>
            <p:ph type="body" idx="1"/>
          </p:nvPr>
        </p:nvSpPr>
        <p:spPr>
          <a:xfrm>
            <a:off x="609600" y="2249425"/>
            <a:ext cx="5384700" cy="4341900"/>
          </a:xfrm>
          <a:prstGeom prst="rect">
            <a:avLst/>
          </a:prstGeom>
          <a:noFill/>
          <a:ln>
            <a:noFill/>
          </a:ln>
        </p:spPr>
        <p:txBody>
          <a:bodyPr spcFirstLastPara="1" wrap="square" lIns="91425" tIns="45700" rIns="91425" bIns="45700" anchor="t" anchorCtr="0">
            <a:noAutofit/>
          </a:bodyPr>
          <a:lstStyle/>
          <a:p>
            <a:pPr marL="109728" lvl="0" indent="0" algn="l" rtl="0">
              <a:spcBef>
                <a:spcPts val="300"/>
              </a:spcBef>
              <a:spcAft>
                <a:spcPts val="0"/>
              </a:spcAft>
              <a:buSzPts val="2000"/>
              <a:buNone/>
            </a:pPr>
            <a:r>
              <a:rPr lang="en-US" b="1" dirty="0" smtClean="0"/>
              <a:t>Template forms </a:t>
            </a:r>
            <a:r>
              <a:rPr lang="en-US" dirty="0"/>
              <a:t>in each form </a:t>
            </a:r>
            <a:r>
              <a:rPr lang="en-US" dirty="0" smtClean="0"/>
              <a:t>family </a:t>
            </a:r>
            <a:endParaRPr lang="en-US" dirty="0"/>
          </a:p>
          <a:p>
            <a:pPr marL="365760" indent="-256032"/>
            <a:r>
              <a:rPr lang="en-US" dirty="0" smtClean="0"/>
              <a:t>Uniformly hide Service-Related </a:t>
            </a:r>
            <a:r>
              <a:rPr lang="en-US" dirty="0"/>
              <a:t>Encounter fields</a:t>
            </a:r>
          </a:p>
          <a:p>
            <a:pPr marL="365760" indent="-256032"/>
            <a:r>
              <a:rPr lang="en-US" dirty="0" smtClean="0"/>
              <a:t>Standardize field labels across forms</a:t>
            </a:r>
            <a:endParaRPr lang="en-US" dirty="0"/>
          </a:p>
          <a:p>
            <a:pPr marL="365760" indent="-256032"/>
            <a:r>
              <a:rPr lang="en-US" dirty="0"/>
              <a:t>Instead of copying from </a:t>
            </a:r>
            <a:r>
              <a:rPr lang="en-US" dirty="0" err="1"/>
              <a:t>Netsmart</a:t>
            </a:r>
            <a:r>
              <a:rPr lang="en-US" dirty="0"/>
              <a:t> forms, copy from your own </a:t>
            </a:r>
            <a:r>
              <a:rPr lang="en-US" dirty="0" smtClean="0"/>
              <a:t>template which saves time</a:t>
            </a:r>
            <a:endParaRPr dirty="0"/>
          </a:p>
          <a:p>
            <a:pPr marL="365760" lvl="0" indent="-256032" algn="l" rtl="0">
              <a:spcBef>
                <a:spcPts val="300"/>
              </a:spcBef>
              <a:spcAft>
                <a:spcPts val="0"/>
              </a:spcAft>
              <a:buSzPts val="2000"/>
              <a:buChar char="•"/>
            </a:pPr>
            <a:r>
              <a:rPr lang="en-US" dirty="0"/>
              <a:t>Developer Notes - Hidden Variable field </a:t>
            </a:r>
            <a:r>
              <a:rPr lang="en-US" dirty="0" smtClean="0"/>
              <a:t>with Default Value, use </a:t>
            </a:r>
            <a:r>
              <a:rPr lang="en-US" dirty="0"/>
              <a:t>to track changes and reasons for specific setup</a:t>
            </a:r>
            <a:endParaRPr dirty="0"/>
          </a:p>
          <a:p>
            <a:pPr marL="0" lvl="0" indent="0" algn="l" rtl="0">
              <a:spcBef>
                <a:spcPts val="300"/>
              </a:spcBef>
              <a:spcAft>
                <a:spcPts val="0"/>
              </a:spcAft>
              <a:buNone/>
            </a:pPr>
            <a:endParaRPr dirty="0"/>
          </a:p>
        </p:txBody>
      </p:sp>
      <p:sp>
        <p:nvSpPr>
          <p:cNvPr id="182" name="Google Shape;182;g64d6411a99_0_13"/>
          <p:cNvSpPr txBox="1">
            <a:spLocks noGrp="1"/>
          </p:cNvSpPr>
          <p:nvPr>
            <p:ph type="ftr" idx="11"/>
          </p:nvPr>
        </p:nvSpPr>
        <p:spPr>
          <a:xfrm>
            <a:off x="225879" y="6401127"/>
            <a:ext cx="20004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183" name="Google Shape;183;g64d6411a99_0_13"/>
          <p:cNvSpPr txBox="1">
            <a:spLocks noGrp="1"/>
          </p:cNvSpPr>
          <p:nvPr>
            <p:ph type="sldNum" idx="12"/>
          </p:nvPr>
        </p:nvSpPr>
        <p:spPr>
          <a:xfrm>
            <a:off x="10734548" y="6401127"/>
            <a:ext cx="1016100" cy="365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pic>
        <p:nvPicPr>
          <p:cNvPr id="184" name="Google Shape;184;g64d6411a99_0_13"/>
          <p:cNvPicPr preferRelativeResize="0"/>
          <p:nvPr/>
        </p:nvPicPr>
        <p:blipFill>
          <a:blip r:embed="rId3">
            <a:alphaModFix/>
          </a:blip>
          <a:stretch>
            <a:fillRect/>
          </a:stretch>
        </p:blipFill>
        <p:spPr>
          <a:xfrm>
            <a:off x="6816698" y="2420816"/>
            <a:ext cx="4425900" cy="3164625"/>
          </a:xfrm>
          <a:prstGeom prst="rect">
            <a:avLst/>
          </a:prstGeom>
          <a:noFill/>
          <a:ln>
            <a:noFill/>
          </a:ln>
        </p:spPr>
      </p:pic>
    </p:spTree>
    <p:extLst>
      <p:ext uri="{BB962C8B-B14F-4D97-AF65-F5344CB8AC3E}">
        <p14:creationId xmlns:p14="http://schemas.microsoft.com/office/powerpoint/2010/main" val="176865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64d6411a99_0_13"/>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Autofit/>
          </a:bodyPr>
          <a:lstStyle/>
          <a:p>
            <a:pPr lvl="0">
              <a:buSzPts val="4000"/>
            </a:pPr>
            <a:r>
              <a:rPr lang="en-US" dirty="0"/>
              <a:t>Lesson 1: Best Practices and Tips for Form Design</a:t>
            </a:r>
            <a:endParaRPr dirty="0"/>
          </a:p>
        </p:txBody>
      </p:sp>
      <p:sp>
        <p:nvSpPr>
          <p:cNvPr id="181" name="Google Shape;181;g64d6411a99_0_13"/>
          <p:cNvSpPr txBox="1">
            <a:spLocks noGrp="1"/>
          </p:cNvSpPr>
          <p:nvPr>
            <p:ph type="body" idx="1"/>
          </p:nvPr>
        </p:nvSpPr>
        <p:spPr>
          <a:xfrm>
            <a:off x="609600" y="2249425"/>
            <a:ext cx="5384700" cy="4341900"/>
          </a:xfrm>
          <a:prstGeom prst="rect">
            <a:avLst/>
          </a:prstGeom>
          <a:noFill/>
          <a:ln>
            <a:noFill/>
          </a:ln>
        </p:spPr>
        <p:txBody>
          <a:bodyPr spcFirstLastPara="1" wrap="square" lIns="91425" tIns="45700" rIns="91425" bIns="45700" anchor="t" anchorCtr="0">
            <a:noAutofit/>
          </a:bodyPr>
          <a:lstStyle/>
          <a:p>
            <a:pPr marL="109728" lvl="0" indent="0" algn="l" rtl="0">
              <a:spcBef>
                <a:spcPts val="300"/>
              </a:spcBef>
              <a:spcAft>
                <a:spcPts val="0"/>
              </a:spcAft>
              <a:buSzPts val="2000"/>
              <a:buNone/>
            </a:pPr>
            <a:r>
              <a:rPr lang="en-US" b="1" dirty="0" smtClean="0"/>
              <a:t>Template forms </a:t>
            </a:r>
            <a:r>
              <a:rPr lang="en-US" dirty="0"/>
              <a:t>in each form </a:t>
            </a:r>
            <a:r>
              <a:rPr lang="en-US" dirty="0" smtClean="0"/>
              <a:t>family </a:t>
            </a:r>
            <a:endParaRPr lang="en-US" dirty="0"/>
          </a:p>
          <a:p>
            <a:pPr marL="365760" indent="-256032"/>
            <a:r>
              <a:rPr lang="en-US" dirty="0"/>
              <a:t>Standardized Form Header (Agency Use Only</a:t>
            </a:r>
            <a:r>
              <a:rPr lang="en-US" dirty="0" smtClean="0"/>
              <a:t>)</a:t>
            </a:r>
          </a:p>
          <a:p>
            <a:pPr marL="365760" indent="-256032"/>
            <a:endParaRPr lang="en-US" dirty="0"/>
          </a:p>
          <a:p>
            <a:pPr marL="822960" lvl="1" indent="-256032"/>
            <a:r>
              <a:rPr lang="en-US" dirty="0" smtClean="0"/>
              <a:t>Lump the myEvolv required fields together</a:t>
            </a:r>
          </a:p>
          <a:p>
            <a:pPr marL="822960" lvl="1" indent="-256032"/>
            <a:r>
              <a:rPr lang="en-US" dirty="0" smtClean="0"/>
              <a:t>Separation from the clinical data</a:t>
            </a:r>
          </a:p>
          <a:p>
            <a:pPr marL="822960" lvl="1" indent="-256032"/>
            <a:r>
              <a:rPr lang="en-US" dirty="0" smtClean="0"/>
              <a:t>If changes are needed to this section, retroactive change may not be a problem</a:t>
            </a:r>
            <a:r>
              <a:rPr lang="en-US" dirty="0" smtClean="0"/>
              <a:t>.</a:t>
            </a:r>
          </a:p>
          <a:p>
            <a:pPr marL="822960" lvl="1" indent="-256032"/>
            <a:r>
              <a:rPr lang="en-US" dirty="0" smtClean="0"/>
              <a:t>Be aware of how your fields might be “hiding”</a:t>
            </a:r>
          </a:p>
          <a:p>
            <a:pPr marL="1280160" lvl="2" indent="-256032"/>
            <a:r>
              <a:rPr lang="en-US" dirty="0" smtClean="0"/>
              <a:t>Mix of defaulted and not-defaulted</a:t>
            </a:r>
          </a:p>
          <a:p>
            <a:pPr marL="1280160" lvl="2" indent="-256032"/>
            <a:r>
              <a:rPr lang="en-US" dirty="0" smtClean="0"/>
              <a:t>Small fields AFTER Memos</a:t>
            </a:r>
          </a:p>
          <a:p>
            <a:pPr marL="1280160" lvl="2" indent="-256032"/>
            <a:r>
              <a:rPr lang="en-US" dirty="0" smtClean="0"/>
              <a:t>Use labels to push bottom of form down</a:t>
            </a:r>
            <a:endParaRPr lang="en-US" dirty="0"/>
          </a:p>
          <a:p>
            <a:pPr marL="0" lvl="0" indent="0" algn="l" rtl="0">
              <a:spcBef>
                <a:spcPts val="300"/>
              </a:spcBef>
              <a:spcAft>
                <a:spcPts val="0"/>
              </a:spcAft>
              <a:buNone/>
            </a:pPr>
            <a:endParaRPr dirty="0"/>
          </a:p>
        </p:txBody>
      </p:sp>
      <p:sp>
        <p:nvSpPr>
          <p:cNvPr id="182" name="Google Shape;182;g64d6411a99_0_13"/>
          <p:cNvSpPr txBox="1">
            <a:spLocks noGrp="1"/>
          </p:cNvSpPr>
          <p:nvPr>
            <p:ph type="ftr" idx="11"/>
          </p:nvPr>
        </p:nvSpPr>
        <p:spPr>
          <a:xfrm>
            <a:off x="225879" y="6401127"/>
            <a:ext cx="20004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183" name="Google Shape;183;g64d6411a99_0_13"/>
          <p:cNvSpPr txBox="1">
            <a:spLocks noGrp="1"/>
          </p:cNvSpPr>
          <p:nvPr>
            <p:ph type="sldNum" idx="12"/>
          </p:nvPr>
        </p:nvSpPr>
        <p:spPr>
          <a:xfrm>
            <a:off x="10734548" y="6401127"/>
            <a:ext cx="1016100" cy="365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 name="Picture 1"/>
          <p:cNvPicPr>
            <a:picLocks noChangeAspect="1"/>
          </p:cNvPicPr>
          <p:nvPr/>
        </p:nvPicPr>
        <p:blipFill>
          <a:blip r:embed="rId3"/>
          <a:stretch>
            <a:fillRect/>
          </a:stretch>
        </p:blipFill>
        <p:spPr>
          <a:xfrm>
            <a:off x="6096000" y="2798065"/>
            <a:ext cx="5673089" cy="1810512"/>
          </a:xfrm>
          <a:prstGeom prst="rect">
            <a:avLst/>
          </a:prstGeom>
        </p:spPr>
      </p:pic>
    </p:spTree>
    <p:extLst>
      <p:ext uri="{BB962C8B-B14F-4D97-AF65-F5344CB8AC3E}">
        <p14:creationId xmlns:p14="http://schemas.microsoft.com/office/powerpoint/2010/main" val="234841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64d6411a99_0_40"/>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Autofit/>
          </a:bodyPr>
          <a:lstStyle/>
          <a:p>
            <a:pPr lvl="0">
              <a:buSzPts val="4000"/>
            </a:pPr>
            <a:r>
              <a:rPr lang="en-US" dirty="0"/>
              <a:t>Lesson 1: Best Practices and Tips for Form Design</a:t>
            </a:r>
            <a:endParaRPr dirty="0"/>
          </a:p>
        </p:txBody>
      </p:sp>
      <p:sp>
        <p:nvSpPr>
          <p:cNvPr id="190" name="Google Shape;190;g64d6411a99_0_40"/>
          <p:cNvSpPr txBox="1">
            <a:spLocks noGrp="1"/>
          </p:cNvSpPr>
          <p:nvPr>
            <p:ph type="body" idx="1"/>
          </p:nvPr>
        </p:nvSpPr>
        <p:spPr>
          <a:xfrm>
            <a:off x="609600" y="2249425"/>
            <a:ext cx="5384700" cy="4341900"/>
          </a:xfrm>
          <a:prstGeom prst="rect">
            <a:avLst/>
          </a:prstGeom>
          <a:noFill/>
          <a:ln>
            <a:noFill/>
          </a:ln>
        </p:spPr>
        <p:txBody>
          <a:bodyPr spcFirstLastPara="1" wrap="square" lIns="91425" tIns="45700" rIns="91425" bIns="45700" anchor="t" anchorCtr="0">
            <a:noAutofit/>
          </a:bodyPr>
          <a:lstStyle/>
          <a:p>
            <a:pPr marL="365760" lvl="0" indent="-256032" algn="l" rtl="0">
              <a:spcBef>
                <a:spcPts val="300"/>
              </a:spcBef>
              <a:spcAft>
                <a:spcPts val="0"/>
              </a:spcAft>
              <a:buSzPts val="2000"/>
              <a:buChar char="•"/>
            </a:pPr>
            <a:r>
              <a:rPr lang="en-US" dirty="0" err="1"/>
              <a:t>Formset</a:t>
            </a:r>
            <a:r>
              <a:rPr lang="en-US" dirty="0"/>
              <a:t> default form pointers</a:t>
            </a:r>
            <a:endParaRPr dirty="0"/>
          </a:p>
          <a:p>
            <a:pPr marL="658368" lvl="1" indent="-246887" algn="l" rtl="0">
              <a:spcBef>
                <a:spcPts val="300"/>
              </a:spcBef>
              <a:spcAft>
                <a:spcPts val="0"/>
              </a:spcAft>
              <a:buSzPts val="1900"/>
              <a:buChar char="▫"/>
            </a:pPr>
            <a:r>
              <a:rPr lang="en-US" dirty="0"/>
              <a:t>Make it it’s own form - not used for any </a:t>
            </a:r>
            <a:r>
              <a:rPr lang="en-US" dirty="0" smtClean="0"/>
              <a:t>events</a:t>
            </a:r>
            <a:r>
              <a:rPr lang="en-US" dirty="0"/>
              <a:t> </a:t>
            </a:r>
            <a:r>
              <a:rPr lang="en-US" dirty="0" smtClean="0"/>
              <a:t>and use obvious form name</a:t>
            </a:r>
            <a:endParaRPr dirty="0"/>
          </a:p>
          <a:p>
            <a:pPr marL="658368" lvl="1" indent="-246887" algn="l" rtl="0">
              <a:spcBef>
                <a:spcPts val="300"/>
              </a:spcBef>
              <a:spcAft>
                <a:spcPts val="0"/>
              </a:spcAft>
              <a:buSzPts val="1900"/>
              <a:buChar char="▫"/>
            </a:pPr>
            <a:r>
              <a:rPr lang="en-US" dirty="0"/>
              <a:t>Distill to the most useful information across all events that might be displayed there.  </a:t>
            </a:r>
            <a:endParaRPr dirty="0"/>
          </a:p>
          <a:p>
            <a:pPr marL="658368" lvl="1" indent="-246887" algn="l" rtl="0">
              <a:spcBef>
                <a:spcPts val="300"/>
              </a:spcBef>
              <a:spcAft>
                <a:spcPts val="0"/>
              </a:spcAft>
              <a:buSzPts val="1900"/>
              <a:buChar char="▫"/>
            </a:pPr>
            <a:r>
              <a:rPr lang="en-US" dirty="0"/>
              <a:t>You may need to tweak what columns show or the labels for the columns and you don’t want to mess with an event form.</a:t>
            </a:r>
            <a:endParaRPr dirty="0"/>
          </a:p>
          <a:p>
            <a:pPr marL="658368" lvl="1" indent="-246887" algn="l" rtl="0">
              <a:spcBef>
                <a:spcPts val="300"/>
              </a:spcBef>
              <a:spcAft>
                <a:spcPts val="0"/>
              </a:spcAft>
              <a:buSzPts val="1900"/>
              <a:buChar char="▫"/>
            </a:pPr>
            <a:r>
              <a:rPr lang="en-US" dirty="0"/>
              <a:t>Future </a:t>
            </a:r>
            <a:r>
              <a:rPr lang="en-US" dirty="0" smtClean="0"/>
              <a:t>updates to </a:t>
            </a:r>
            <a:r>
              <a:rPr lang="en-US" dirty="0"/>
              <a:t>the event form will not inadvertently affect the listing</a:t>
            </a:r>
            <a:endParaRPr dirty="0"/>
          </a:p>
          <a:p>
            <a:pPr marL="658368" lvl="1" indent="-246887" algn="l" rtl="0">
              <a:spcBef>
                <a:spcPts val="300"/>
              </a:spcBef>
              <a:spcAft>
                <a:spcPts val="0"/>
              </a:spcAft>
              <a:buSzPts val="1900"/>
              <a:buChar char="▫"/>
            </a:pPr>
            <a:r>
              <a:rPr lang="en-US" dirty="0"/>
              <a:t>Is </a:t>
            </a:r>
            <a:r>
              <a:rPr lang="en-US" dirty="0" smtClean="0"/>
              <a:t>Listed, </a:t>
            </a:r>
            <a:r>
              <a:rPr lang="en-US" dirty="0"/>
              <a:t>Use for </a:t>
            </a:r>
            <a:r>
              <a:rPr lang="en-US" dirty="0" smtClean="0"/>
              <a:t>Filter, Order </a:t>
            </a:r>
            <a:r>
              <a:rPr lang="en-US" dirty="0"/>
              <a:t>By and </a:t>
            </a:r>
            <a:r>
              <a:rPr lang="en-US" dirty="0" smtClean="0"/>
              <a:t>Is Order Descending come into play here.  We’ll cover in Lesson 2</a:t>
            </a:r>
            <a:endParaRPr dirty="0"/>
          </a:p>
        </p:txBody>
      </p:sp>
      <p:sp>
        <p:nvSpPr>
          <p:cNvPr id="192" name="Google Shape;192;g64d6411a99_0_40"/>
          <p:cNvSpPr txBox="1">
            <a:spLocks noGrp="1"/>
          </p:cNvSpPr>
          <p:nvPr>
            <p:ph type="ftr" idx="11"/>
          </p:nvPr>
        </p:nvSpPr>
        <p:spPr>
          <a:xfrm>
            <a:off x="225879" y="6401127"/>
            <a:ext cx="20004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193" name="Google Shape;193;g64d6411a99_0_40"/>
          <p:cNvSpPr txBox="1">
            <a:spLocks noGrp="1"/>
          </p:cNvSpPr>
          <p:nvPr>
            <p:ph type="sldNum" idx="12"/>
          </p:nvPr>
        </p:nvSpPr>
        <p:spPr>
          <a:xfrm>
            <a:off x="10734548" y="6401127"/>
            <a:ext cx="1016100" cy="365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 name="Picture 1"/>
          <p:cNvPicPr>
            <a:picLocks noChangeAspect="1"/>
          </p:cNvPicPr>
          <p:nvPr/>
        </p:nvPicPr>
        <p:blipFill>
          <a:blip r:embed="rId3"/>
          <a:stretch>
            <a:fillRect/>
          </a:stretch>
        </p:blipFill>
        <p:spPr>
          <a:xfrm>
            <a:off x="5860795" y="2247600"/>
            <a:ext cx="6058310" cy="1875473"/>
          </a:xfrm>
          <a:prstGeom prst="rect">
            <a:avLst/>
          </a:prstGeom>
        </p:spPr>
      </p:pic>
      <p:pic>
        <p:nvPicPr>
          <p:cNvPr id="3" name="Picture 2"/>
          <p:cNvPicPr>
            <a:picLocks noChangeAspect="1"/>
          </p:cNvPicPr>
          <p:nvPr/>
        </p:nvPicPr>
        <p:blipFill>
          <a:blip r:embed="rId4"/>
          <a:stretch>
            <a:fillRect/>
          </a:stretch>
        </p:blipFill>
        <p:spPr>
          <a:xfrm>
            <a:off x="5978117" y="4210690"/>
            <a:ext cx="5772531" cy="24190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64d6411a99_0_40"/>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Autofit/>
          </a:bodyPr>
          <a:lstStyle/>
          <a:p>
            <a:pPr lvl="0">
              <a:buSzPts val="4000"/>
            </a:pPr>
            <a:r>
              <a:rPr lang="en-US" dirty="0"/>
              <a:t>Lesson 1: Best Practices and Tips for Form Design</a:t>
            </a:r>
            <a:endParaRPr dirty="0"/>
          </a:p>
        </p:txBody>
      </p:sp>
      <p:sp>
        <p:nvSpPr>
          <p:cNvPr id="190" name="Google Shape;190;g64d6411a99_0_40"/>
          <p:cNvSpPr txBox="1">
            <a:spLocks noGrp="1"/>
          </p:cNvSpPr>
          <p:nvPr>
            <p:ph type="body" idx="1"/>
          </p:nvPr>
        </p:nvSpPr>
        <p:spPr>
          <a:xfrm>
            <a:off x="609600" y="2249425"/>
            <a:ext cx="5384700" cy="4341900"/>
          </a:xfrm>
          <a:prstGeom prst="rect">
            <a:avLst/>
          </a:prstGeom>
          <a:noFill/>
          <a:ln>
            <a:noFill/>
          </a:ln>
        </p:spPr>
        <p:txBody>
          <a:bodyPr spcFirstLastPara="1" wrap="square" lIns="91425" tIns="45700" rIns="91425" bIns="45700" anchor="t" anchorCtr="0">
            <a:noAutofit/>
          </a:bodyPr>
          <a:lstStyle/>
          <a:p>
            <a:pPr marL="365760" lvl="0" indent="-256032" algn="l" rtl="0">
              <a:spcBef>
                <a:spcPts val="300"/>
              </a:spcBef>
              <a:spcAft>
                <a:spcPts val="0"/>
              </a:spcAft>
              <a:buSzPts val="2000"/>
              <a:buChar char="•"/>
            </a:pPr>
            <a:r>
              <a:rPr lang="en-US" dirty="0" smtClean="0"/>
              <a:t>Form</a:t>
            </a:r>
            <a:r>
              <a:rPr lang="en-US" dirty="0" smtClean="0"/>
              <a:t> Naming Convention</a:t>
            </a:r>
          </a:p>
          <a:p>
            <a:pPr marL="822960" lvl="1" indent="-256032">
              <a:buSzPts val="2000"/>
              <a:buChar char="•"/>
            </a:pPr>
            <a:r>
              <a:rPr lang="en-US" dirty="0" smtClean="0"/>
              <a:t>Your form name may be more prominent than you would expect, especially on print.</a:t>
            </a:r>
          </a:p>
          <a:p>
            <a:pPr marL="822960" lvl="1" indent="-256032">
              <a:buSzPts val="2000"/>
              <a:buChar char="•"/>
            </a:pPr>
            <a:r>
              <a:rPr lang="en-US" dirty="0" smtClean="0"/>
              <a:t>Adding “</a:t>
            </a:r>
            <a:r>
              <a:rPr lang="en-US" dirty="0" err="1" smtClean="0"/>
              <a:t>zz</a:t>
            </a:r>
            <a:r>
              <a:rPr lang="en-US" dirty="0" smtClean="0"/>
              <a:t>” to the beginning may not be your best approach to retired forms because that will show on old documentation.</a:t>
            </a:r>
          </a:p>
          <a:p>
            <a:pPr marL="822960" lvl="1" indent="-256032">
              <a:buSzPts val="2000"/>
              <a:buChar char="•"/>
            </a:pPr>
            <a:r>
              <a:rPr lang="en-US" dirty="0" smtClean="0"/>
              <a:t>Use the form code or the hidden variable developer’s notes to keep track of your old forms</a:t>
            </a:r>
          </a:p>
          <a:p>
            <a:pPr marL="822960" lvl="1" indent="-256032">
              <a:buSzPts val="2000"/>
              <a:buChar char="•"/>
            </a:pPr>
            <a:r>
              <a:rPr lang="en-US" dirty="0" smtClean="0"/>
              <a:t>Temporarily add “NEW” to new forms to easily find them for attaching to events and editing.</a:t>
            </a:r>
            <a:endParaRPr dirty="0"/>
          </a:p>
        </p:txBody>
      </p:sp>
      <p:sp>
        <p:nvSpPr>
          <p:cNvPr id="192" name="Google Shape;192;g64d6411a99_0_40"/>
          <p:cNvSpPr txBox="1">
            <a:spLocks noGrp="1"/>
          </p:cNvSpPr>
          <p:nvPr>
            <p:ph type="ftr" idx="11"/>
          </p:nvPr>
        </p:nvSpPr>
        <p:spPr>
          <a:xfrm>
            <a:off x="225879" y="6401127"/>
            <a:ext cx="20004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193" name="Google Shape;193;g64d6411a99_0_40"/>
          <p:cNvSpPr txBox="1">
            <a:spLocks noGrp="1"/>
          </p:cNvSpPr>
          <p:nvPr>
            <p:ph type="sldNum" idx="12"/>
          </p:nvPr>
        </p:nvSpPr>
        <p:spPr>
          <a:xfrm>
            <a:off x="10734548" y="6401127"/>
            <a:ext cx="1016100" cy="365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 name="Picture 1"/>
          <p:cNvPicPr>
            <a:picLocks noChangeAspect="1"/>
          </p:cNvPicPr>
          <p:nvPr/>
        </p:nvPicPr>
        <p:blipFill>
          <a:blip r:embed="rId3"/>
          <a:stretch>
            <a:fillRect/>
          </a:stretch>
        </p:blipFill>
        <p:spPr>
          <a:xfrm>
            <a:off x="6378021" y="2066925"/>
            <a:ext cx="4877753" cy="1060706"/>
          </a:xfrm>
          <a:prstGeom prst="rect">
            <a:avLst/>
          </a:prstGeom>
        </p:spPr>
      </p:pic>
      <p:pic>
        <p:nvPicPr>
          <p:cNvPr id="3" name="Picture 2"/>
          <p:cNvPicPr>
            <a:picLocks noChangeAspect="1"/>
          </p:cNvPicPr>
          <p:nvPr/>
        </p:nvPicPr>
        <p:blipFill>
          <a:blip r:embed="rId4"/>
          <a:stretch>
            <a:fillRect/>
          </a:stretch>
        </p:blipFill>
        <p:spPr>
          <a:xfrm>
            <a:off x="7377874" y="2670688"/>
            <a:ext cx="3610981" cy="1395794"/>
          </a:xfrm>
          <a:prstGeom prst="rect">
            <a:avLst/>
          </a:prstGeom>
        </p:spPr>
      </p:pic>
      <p:pic>
        <p:nvPicPr>
          <p:cNvPr id="5" name="Picture 4"/>
          <p:cNvPicPr>
            <a:picLocks noChangeAspect="1"/>
          </p:cNvPicPr>
          <p:nvPr/>
        </p:nvPicPr>
        <p:blipFill>
          <a:blip r:embed="rId5"/>
          <a:stretch>
            <a:fillRect/>
          </a:stretch>
        </p:blipFill>
        <p:spPr>
          <a:xfrm>
            <a:off x="6378021" y="4228600"/>
            <a:ext cx="3746348" cy="1841834"/>
          </a:xfrm>
          <a:prstGeom prst="rect">
            <a:avLst/>
          </a:prstGeom>
        </p:spPr>
      </p:pic>
      <p:pic>
        <p:nvPicPr>
          <p:cNvPr id="6" name="Picture 5"/>
          <p:cNvPicPr>
            <a:picLocks noChangeAspect="1"/>
          </p:cNvPicPr>
          <p:nvPr/>
        </p:nvPicPr>
        <p:blipFill>
          <a:blip r:embed="rId6"/>
          <a:stretch>
            <a:fillRect/>
          </a:stretch>
        </p:blipFill>
        <p:spPr>
          <a:xfrm>
            <a:off x="7641717" y="4545989"/>
            <a:ext cx="3472896" cy="2083738"/>
          </a:xfrm>
          <a:prstGeom prst="rect">
            <a:avLst/>
          </a:prstGeom>
        </p:spPr>
      </p:pic>
      <p:sp>
        <p:nvSpPr>
          <p:cNvPr id="7" name="Rectangle 6"/>
          <p:cNvSpPr/>
          <p:nvPr/>
        </p:nvSpPr>
        <p:spPr>
          <a:xfrm>
            <a:off x="8778240" y="4796673"/>
            <a:ext cx="1076685" cy="195952"/>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50077" y="3047679"/>
            <a:ext cx="1287699" cy="171009"/>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378021" y="4209586"/>
            <a:ext cx="1430955" cy="199303"/>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378021" y="2050232"/>
            <a:ext cx="1184067" cy="199194"/>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946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64d6411a99_0_40"/>
          <p:cNvSpPr txBox="1">
            <a:spLocks noGrp="1"/>
          </p:cNvSpPr>
          <p:nvPr>
            <p:ph type="title"/>
          </p:nvPr>
        </p:nvSpPr>
        <p:spPr>
          <a:xfrm>
            <a:off x="609600" y="915623"/>
            <a:ext cx="10972800" cy="1066800"/>
          </a:xfrm>
          <a:prstGeom prst="rect">
            <a:avLst/>
          </a:prstGeom>
          <a:noFill/>
          <a:ln>
            <a:noFill/>
          </a:ln>
        </p:spPr>
        <p:txBody>
          <a:bodyPr spcFirstLastPara="1" wrap="square" lIns="91425" tIns="45700" rIns="91425" bIns="45700" anchor="ctr" anchorCtr="0">
            <a:noAutofit/>
          </a:bodyPr>
          <a:lstStyle/>
          <a:p>
            <a:pPr lvl="0">
              <a:buSzPts val="4000"/>
            </a:pPr>
            <a:r>
              <a:rPr lang="en-US" dirty="0"/>
              <a:t>Lesson 1: Best Practices and Tips for Form Design</a:t>
            </a:r>
            <a:endParaRPr dirty="0"/>
          </a:p>
        </p:txBody>
      </p:sp>
      <p:sp>
        <p:nvSpPr>
          <p:cNvPr id="190" name="Google Shape;190;g64d6411a99_0_40"/>
          <p:cNvSpPr txBox="1">
            <a:spLocks noGrp="1"/>
          </p:cNvSpPr>
          <p:nvPr>
            <p:ph type="body" idx="1"/>
          </p:nvPr>
        </p:nvSpPr>
        <p:spPr>
          <a:xfrm>
            <a:off x="609600" y="1728216"/>
            <a:ext cx="7665720" cy="4863109"/>
          </a:xfrm>
          <a:prstGeom prst="rect">
            <a:avLst/>
          </a:prstGeom>
          <a:noFill/>
          <a:ln>
            <a:noFill/>
          </a:ln>
        </p:spPr>
        <p:txBody>
          <a:bodyPr spcFirstLastPara="1" wrap="square" lIns="91425" tIns="45700" rIns="91425" bIns="45700" anchor="t" anchorCtr="0">
            <a:noAutofit/>
          </a:bodyPr>
          <a:lstStyle/>
          <a:p>
            <a:pPr marL="365760" lvl="0" indent="-256032" algn="l" rtl="0">
              <a:spcBef>
                <a:spcPts val="300"/>
              </a:spcBef>
              <a:spcAft>
                <a:spcPts val="0"/>
              </a:spcAft>
              <a:buSzPts val="2000"/>
              <a:buChar char="•"/>
            </a:pPr>
            <a:r>
              <a:rPr lang="en-US" dirty="0" smtClean="0"/>
              <a:t>The </a:t>
            </a:r>
            <a:r>
              <a:rPr lang="en-US" dirty="0" err="1" smtClean="0"/>
              <a:t>Ol</a:t>
            </a:r>
            <a:r>
              <a:rPr lang="en-US" dirty="0" smtClean="0"/>
              <a:t>’ “Retro Form Change Problem”</a:t>
            </a:r>
          </a:p>
          <a:p>
            <a:pPr marL="822960" lvl="1" indent="-256032">
              <a:buSzPts val="2000"/>
              <a:buChar char="•"/>
            </a:pPr>
            <a:r>
              <a:rPr lang="en-US" dirty="0" smtClean="0"/>
              <a:t>Changing a LIVE form design does not change </a:t>
            </a:r>
            <a:r>
              <a:rPr lang="en-US" i="1" dirty="0" smtClean="0"/>
              <a:t>only </a:t>
            </a:r>
            <a:r>
              <a:rPr lang="en-US" dirty="0" smtClean="0"/>
              <a:t>how the form looks on events going forward but will also change the appearance of your previously entered events.</a:t>
            </a:r>
          </a:p>
          <a:p>
            <a:pPr marL="822960" lvl="1" indent="-256032">
              <a:buSzPts val="2000"/>
              <a:buChar char="•"/>
            </a:pPr>
            <a:r>
              <a:rPr lang="en-US" dirty="0" smtClean="0"/>
              <a:t>Depending on the nature of the change, you may need to employ versioning.</a:t>
            </a:r>
          </a:p>
          <a:p>
            <a:pPr marL="1280160" lvl="2" indent="-256032">
              <a:buSzPts val="2000"/>
              <a:buChar char="•"/>
            </a:pPr>
            <a:r>
              <a:rPr lang="en-US" dirty="0" smtClean="0"/>
              <a:t>Captions, ordering, sizing, etc. – small retro changes might be tolerable</a:t>
            </a:r>
          </a:p>
          <a:p>
            <a:pPr marL="1280160" lvl="2" indent="-256032">
              <a:buSzPts val="2000"/>
              <a:buChar char="•"/>
            </a:pPr>
            <a:r>
              <a:rPr lang="en-US" dirty="0" smtClean="0"/>
              <a:t>Adding fields – Might be OK, but it will look like it was omitted old events</a:t>
            </a:r>
          </a:p>
          <a:p>
            <a:pPr marL="1280160" lvl="2" indent="-256032">
              <a:buSzPts val="2000"/>
              <a:buChar char="•"/>
            </a:pPr>
            <a:r>
              <a:rPr lang="en-US" dirty="0" smtClean="0"/>
              <a:t>Removing fields – Strongly advise against – no data loss but it will look like the field never existed</a:t>
            </a:r>
            <a:endParaRPr lang="en-US" dirty="0"/>
          </a:p>
          <a:p>
            <a:pPr marL="822960" lvl="1" indent="-256032">
              <a:buSzPts val="2000"/>
              <a:buChar char="•"/>
            </a:pPr>
            <a:r>
              <a:rPr lang="en-US" dirty="0" smtClean="0"/>
              <a:t>Versioning in a Nutshell: Copy current form, make changes to new form, create new event for new form and then activate new/deactivate old events at the same time.</a:t>
            </a:r>
            <a:endParaRPr lang="en-US" dirty="0" smtClean="0"/>
          </a:p>
        </p:txBody>
      </p:sp>
      <p:sp>
        <p:nvSpPr>
          <p:cNvPr id="192" name="Google Shape;192;g64d6411a99_0_40"/>
          <p:cNvSpPr txBox="1">
            <a:spLocks noGrp="1"/>
          </p:cNvSpPr>
          <p:nvPr>
            <p:ph type="ftr" idx="11"/>
          </p:nvPr>
        </p:nvSpPr>
        <p:spPr>
          <a:xfrm>
            <a:off x="225879" y="6401127"/>
            <a:ext cx="20004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193" name="Google Shape;193;g64d6411a99_0_40"/>
          <p:cNvSpPr txBox="1">
            <a:spLocks noGrp="1"/>
          </p:cNvSpPr>
          <p:nvPr>
            <p:ph type="sldNum" idx="12"/>
          </p:nvPr>
        </p:nvSpPr>
        <p:spPr>
          <a:xfrm>
            <a:off x="10734548" y="6401127"/>
            <a:ext cx="1016100" cy="365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
        <p:nvSpPr>
          <p:cNvPr id="2" name="TextBox 1"/>
          <p:cNvSpPr txBox="1"/>
          <p:nvPr/>
        </p:nvSpPr>
        <p:spPr>
          <a:xfrm>
            <a:off x="8476488" y="2103120"/>
            <a:ext cx="3410712" cy="3901068"/>
          </a:xfrm>
          <a:prstGeom prst="rect">
            <a:avLst/>
          </a:prstGeom>
          <a:solidFill>
            <a:schemeClr val="accent3">
              <a:lumMod val="20000"/>
              <a:lumOff val="80000"/>
            </a:schemeClr>
          </a:solidFill>
        </p:spPr>
        <p:txBody>
          <a:bodyPr wrap="square" rtlCol="0">
            <a:spAutoFit/>
          </a:bodyPr>
          <a:lstStyle/>
          <a:p>
            <a:pPr marL="284163" indent="-255588" algn="ctr">
              <a:spcBef>
                <a:spcPts val="300"/>
              </a:spcBef>
              <a:buClr>
                <a:srgbClr val="0075A2"/>
              </a:buClr>
              <a:buSzPts val="2000"/>
            </a:pPr>
            <a:r>
              <a:rPr lang="en-US" sz="2000" b="1" smtClean="0">
                <a:solidFill>
                  <a:schemeClr val="bg2">
                    <a:lumMod val="60000"/>
                    <a:lumOff val="40000"/>
                  </a:schemeClr>
                </a:solidFill>
              </a:rPr>
              <a:t>Pro-Tip</a:t>
            </a:r>
            <a:endParaRPr lang="en-US" sz="1900" dirty="0">
              <a:solidFill>
                <a:schemeClr val="dk2"/>
              </a:solidFill>
              <a:latin typeface="Calibri"/>
              <a:ea typeface="Calibri"/>
              <a:cs typeface="Calibri"/>
              <a:sym typeface="Calibri"/>
            </a:endParaRPr>
          </a:p>
          <a:p>
            <a:pPr marL="284163" indent="-255588" algn="ctr">
              <a:spcBef>
                <a:spcPts val="300"/>
              </a:spcBef>
              <a:buClr>
                <a:srgbClr val="0075A2"/>
              </a:buClr>
              <a:buSzPts val="2000"/>
            </a:pPr>
            <a:r>
              <a:rPr lang="en-US" sz="1900" dirty="0" smtClean="0">
                <a:solidFill>
                  <a:schemeClr val="dk2"/>
                </a:solidFill>
                <a:latin typeface="Calibri"/>
                <a:ea typeface="Calibri"/>
                <a:cs typeface="Calibri"/>
                <a:sym typeface="Calibri"/>
              </a:rPr>
              <a:t>Retiring </a:t>
            </a:r>
            <a:r>
              <a:rPr lang="en-US" sz="1900" dirty="0">
                <a:solidFill>
                  <a:schemeClr val="dk2"/>
                </a:solidFill>
                <a:latin typeface="Calibri"/>
                <a:ea typeface="Calibri"/>
                <a:cs typeface="Calibri"/>
                <a:sym typeface="Calibri"/>
              </a:rPr>
              <a:t>an Obsolete </a:t>
            </a:r>
            <a:r>
              <a:rPr lang="en-US" sz="1900" dirty="0" smtClean="0">
                <a:solidFill>
                  <a:schemeClr val="dk2"/>
                </a:solidFill>
                <a:latin typeface="Calibri"/>
                <a:ea typeface="Calibri"/>
                <a:cs typeface="Calibri"/>
                <a:sym typeface="Calibri"/>
              </a:rPr>
              <a:t>Event</a:t>
            </a:r>
            <a:endParaRPr lang="en-US" sz="1900" dirty="0">
              <a:solidFill>
                <a:schemeClr val="dk2"/>
              </a:solidFill>
              <a:latin typeface="Calibri"/>
              <a:ea typeface="Calibri"/>
              <a:cs typeface="Calibri"/>
              <a:sym typeface="Calibri"/>
            </a:endParaRPr>
          </a:p>
          <a:p>
            <a:pPr marL="28575" lvl="1" algn="ctr">
              <a:spcBef>
                <a:spcPts val="300"/>
              </a:spcBef>
              <a:buClr>
                <a:srgbClr val="0075A2"/>
              </a:buClr>
              <a:buSzPts val="2000"/>
            </a:pPr>
            <a:endParaRPr lang="en-US" dirty="0" smtClean="0">
              <a:solidFill>
                <a:schemeClr val="dk2"/>
              </a:solidFill>
              <a:latin typeface="Calibri"/>
              <a:ea typeface="Calibri"/>
              <a:cs typeface="Calibri"/>
              <a:sym typeface="Calibri"/>
            </a:endParaRPr>
          </a:p>
          <a:p>
            <a:pPr marL="28575" lvl="1" algn="ctr">
              <a:spcBef>
                <a:spcPts val="300"/>
              </a:spcBef>
              <a:buClr>
                <a:srgbClr val="0075A2"/>
              </a:buClr>
              <a:buSzPts val="2000"/>
            </a:pPr>
            <a:r>
              <a:rPr lang="en-US" sz="1800" b="1" dirty="0" smtClean="0">
                <a:solidFill>
                  <a:schemeClr val="dk2"/>
                </a:solidFill>
                <a:latin typeface="Calibri"/>
                <a:ea typeface="Calibri"/>
                <a:cs typeface="Calibri"/>
                <a:sym typeface="Calibri"/>
              </a:rPr>
              <a:t>Should I </a:t>
            </a:r>
            <a:r>
              <a:rPr lang="en-US" sz="1800" b="1" dirty="0">
                <a:solidFill>
                  <a:schemeClr val="dk2"/>
                </a:solidFill>
                <a:latin typeface="Calibri"/>
                <a:ea typeface="Calibri"/>
                <a:cs typeface="Calibri"/>
                <a:sym typeface="Calibri"/>
              </a:rPr>
              <a:t>d</a:t>
            </a:r>
            <a:r>
              <a:rPr lang="en-US" sz="1800" b="1" dirty="0" smtClean="0">
                <a:solidFill>
                  <a:schemeClr val="dk2"/>
                </a:solidFill>
                <a:latin typeface="Calibri"/>
                <a:ea typeface="Calibri"/>
                <a:cs typeface="Calibri"/>
                <a:sym typeface="Calibri"/>
              </a:rPr>
              <a:t>eactivate old events?</a:t>
            </a:r>
          </a:p>
          <a:p>
            <a:pPr marL="28575" lvl="1" algn="ctr">
              <a:spcBef>
                <a:spcPts val="300"/>
              </a:spcBef>
              <a:buClr>
                <a:srgbClr val="0075A2"/>
              </a:buClr>
              <a:buSzPts val="2000"/>
            </a:pPr>
            <a:endParaRPr lang="en-US" dirty="0">
              <a:solidFill>
                <a:schemeClr val="dk2"/>
              </a:solidFill>
              <a:latin typeface="Calibri"/>
              <a:ea typeface="Calibri"/>
              <a:cs typeface="Calibri"/>
              <a:sym typeface="Calibri"/>
            </a:endParaRPr>
          </a:p>
          <a:p>
            <a:pPr marL="28575" lvl="1" algn="ctr">
              <a:spcBef>
                <a:spcPts val="300"/>
              </a:spcBef>
              <a:buClr>
                <a:srgbClr val="0075A2"/>
              </a:buClr>
              <a:buSzPts val="2000"/>
            </a:pPr>
            <a:r>
              <a:rPr lang="en-US" b="1" dirty="0" smtClean="0">
                <a:solidFill>
                  <a:schemeClr val="dk2"/>
                </a:solidFill>
                <a:latin typeface="Calibri"/>
                <a:ea typeface="Calibri"/>
                <a:cs typeface="Calibri"/>
                <a:sym typeface="Calibri"/>
              </a:rPr>
              <a:t>Did you know? </a:t>
            </a:r>
          </a:p>
          <a:p>
            <a:pPr marL="28575" lvl="1" algn="ctr">
              <a:spcBef>
                <a:spcPts val="300"/>
              </a:spcBef>
              <a:buClr>
                <a:srgbClr val="0075A2"/>
              </a:buClr>
              <a:buSzPts val="2000"/>
            </a:pPr>
            <a:r>
              <a:rPr lang="en-US" dirty="0" smtClean="0">
                <a:solidFill>
                  <a:schemeClr val="dk2"/>
                </a:solidFill>
                <a:latin typeface="Calibri"/>
                <a:ea typeface="Calibri"/>
                <a:cs typeface="Calibri"/>
                <a:sym typeface="Calibri"/>
              </a:rPr>
              <a:t>When an event is not marked Active, it hides the event from Canned Report parameters?</a:t>
            </a:r>
          </a:p>
          <a:p>
            <a:pPr marL="28575" lvl="1" algn="ctr">
              <a:spcBef>
                <a:spcPts val="300"/>
              </a:spcBef>
              <a:buClr>
                <a:srgbClr val="0075A2"/>
              </a:buClr>
              <a:buSzPts val="2000"/>
            </a:pPr>
            <a:endParaRPr lang="en-US" dirty="0">
              <a:solidFill>
                <a:schemeClr val="dk2"/>
              </a:solidFill>
              <a:latin typeface="Calibri"/>
              <a:ea typeface="Calibri"/>
              <a:cs typeface="Calibri"/>
              <a:sym typeface="Calibri"/>
            </a:endParaRPr>
          </a:p>
          <a:p>
            <a:pPr marL="28575" lvl="1" algn="ctr">
              <a:spcBef>
                <a:spcPts val="300"/>
              </a:spcBef>
              <a:buClr>
                <a:srgbClr val="0075A2"/>
              </a:buClr>
              <a:buSzPts val="2000"/>
            </a:pPr>
            <a:r>
              <a:rPr lang="en-US" b="1" dirty="0" smtClean="0">
                <a:solidFill>
                  <a:schemeClr val="dk2"/>
                </a:solidFill>
                <a:latin typeface="Calibri"/>
                <a:ea typeface="Calibri"/>
                <a:cs typeface="Calibri"/>
                <a:sym typeface="Calibri"/>
              </a:rPr>
              <a:t>What do I do?</a:t>
            </a:r>
            <a:endParaRPr lang="en-US" b="1" dirty="0">
              <a:solidFill>
                <a:schemeClr val="dk2"/>
              </a:solidFill>
              <a:latin typeface="Calibri"/>
              <a:ea typeface="Calibri"/>
              <a:cs typeface="Calibri"/>
              <a:sym typeface="Calibri"/>
            </a:endParaRPr>
          </a:p>
          <a:p>
            <a:pPr marL="28575" lvl="1" algn="ctr">
              <a:spcBef>
                <a:spcPts val="300"/>
              </a:spcBef>
              <a:buClr>
                <a:srgbClr val="0075A2"/>
              </a:buClr>
              <a:buSzPts val="2000"/>
            </a:pPr>
            <a:r>
              <a:rPr lang="en-US" dirty="0" smtClean="0">
                <a:solidFill>
                  <a:schemeClr val="dk2"/>
                </a:solidFill>
                <a:latin typeface="Calibri"/>
                <a:ea typeface="Calibri"/>
                <a:cs typeface="Calibri"/>
                <a:sym typeface="Calibri"/>
              </a:rPr>
              <a:t>You can essentially deactivate an event by just removing Add permissions to all roles.  That way, the event is still selectable for Canned Reports</a:t>
            </a:r>
            <a:endParaRPr lang="en-US" dirty="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237147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6"/>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rmAutofit/>
          </a:bodyPr>
          <a:lstStyle/>
          <a:p>
            <a:pPr lvl="0">
              <a:buSzPts val="4000"/>
            </a:pPr>
            <a:r>
              <a:rPr lang="en-US" dirty="0"/>
              <a:t>Lesson 1: Best Practices and Tips for Form Design</a:t>
            </a:r>
            <a:endParaRPr dirty="0"/>
          </a:p>
        </p:txBody>
      </p:sp>
      <p:sp>
        <p:nvSpPr>
          <p:cNvPr id="199" name="Google Shape;199;p6"/>
          <p:cNvSpPr txBox="1">
            <a:spLocks noGrp="1"/>
          </p:cNvSpPr>
          <p:nvPr>
            <p:ph type="body" idx="1"/>
          </p:nvPr>
        </p:nvSpPr>
        <p:spPr>
          <a:xfrm>
            <a:off x="609600" y="2249424"/>
            <a:ext cx="10972800" cy="4325112"/>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2800"/>
              <a:buChar char="•"/>
            </a:pPr>
            <a:endParaRPr dirty="0"/>
          </a:p>
          <a:p>
            <a:pPr marL="365760" lvl="0" indent="-256032" algn="l" rtl="0">
              <a:spcBef>
                <a:spcPts val="0"/>
              </a:spcBef>
              <a:spcAft>
                <a:spcPts val="0"/>
              </a:spcAft>
              <a:buSzPts val="2800"/>
              <a:buChar char="•"/>
            </a:pPr>
            <a:endParaRPr dirty="0"/>
          </a:p>
          <a:p>
            <a:pPr marL="365760" lvl="0" indent="-256032" algn="l" rtl="0">
              <a:spcBef>
                <a:spcPts val="300"/>
              </a:spcBef>
              <a:spcAft>
                <a:spcPts val="0"/>
              </a:spcAft>
              <a:buSzPts val="2800"/>
              <a:buChar char="•"/>
            </a:pPr>
            <a:r>
              <a:rPr lang="en-US" dirty="0" smtClean="0"/>
              <a:t>Questions</a:t>
            </a:r>
            <a:r>
              <a:rPr lang="en-US" dirty="0"/>
              <a:t>?</a:t>
            </a:r>
            <a:endParaRPr dirty="0"/>
          </a:p>
        </p:txBody>
      </p:sp>
      <p:sp>
        <p:nvSpPr>
          <p:cNvPr id="200" name="Google Shape;200;p6"/>
          <p:cNvSpPr txBox="1">
            <a:spLocks noGrp="1"/>
          </p:cNvSpPr>
          <p:nvPr>
            <p:ph type="ftr" idx="11"/>
          </p:nvPr>
        </p:nvSpPr>
        <p:spPr>
          <a:xfrm>
            <a:off x="0" y="6345936"/>
            <a:ext cx="20193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201" name="Google Shape;201;p6"/>
          <p:cNvSpPr txBox="1">
            <a:spLocks noGrp="1"/>
          </p:cNvSpPr>
          <p:nvPr>
            <p:ph type="sldNum" idx="12"/>
          </p:nvPr>
        </p:nvSpPr>
        <p:spPr>
          <a:xfrm>
            <a:off x="10906127" y="6358509"/>
            <a:ext cx="1016000"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7"/>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4000"/>
              <a:buFont typeface="Calibri"/>
              <a:buNone/>
            </a:pPr>
            <a:r>
              <a:rPr lang="en-US" dirty="0"/>
              <a:t>Lesson 2: Deep Dive on Lesser-known Form Design Functionality</a:t>
            </a:r>
            <a:endParaRPr dirty="0"/>
          </a:p>
        </p:txBody>
      </p:sp>
      <p:sp>
        <p:nvSpPr>
          <p:cNvPr id="208" name="Google Shape;208;p7"/>
          <p:cNvSpPr txBox="1">
            <a:spLocks noGrp="1"/>
          </p:cNvSpPr>
          <p:nvPr>
            <p:ph type="body" idx="1"/>
          </p:nvPr>
        </p:nvSpPr>
        <p:spPr>
          <a:xfrm>
            <a:off x="609600" y="2249424"/>
            <a:ext cx="10972800" cy="4325112"/>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2800"/>
              <a:buChar char="•"/>
            </a:pPr>
            <a:r>
              <a:rPr lang="en-US" dirty="0"/>
              <a:t>Objectives</a:t>
            </a:r>
            <a:endParaRPr dirty="0"/>
          </a:p>
          <a:p>
            <a:pPr marL="658368" lvl="1" indent="-246887" algn="l" rtl="0">
              <a:spcBef>
                <a:spcPts val="0"/>
              </a:spcBef>
              <a:spcAft>
                <a:spcPts val="0"/>
              </a:spcAft>
              <a:buSzPts val="1800"/>
              <a:buChar char="▫"/>
            </a:pPr>
            <a:r>
              <a:rPr lang="en-US" dirty="0"/>
              <a:t>Deep Dive on lesser-known form design functionality (JavaScript </a:t>
            </a:r>
            <a:r>
              <a:rPr lang="en-US" dirty="0" smtClean="0"/>
              <a:t>covered in </a:t>
            </a:r>
            <a:r>
              <a:rPr lang="en-US" dirty="0"/>
              <a:t>other sessions)</a:t>
            </a:r>
            <a:endParaRPr dirty="0"/>
          </a:p>
          <a:p>
            <a:pPr marL="658368" lvl="1" indent="-246887" algn="l" rtl="0">
              <a:spcBef>
                <a:spcPts val="0"/>
              </a:spcBef>
              <a:spcAft>
                <a:spcPts val="0"/>
              </a:spcAft>
              <a:buSzPts val="1800"/>
              <a:buChar char="▫"/>
            </a:pPr>
            <a:r>
              <a:rPr lang="en-US" dirty="0"/>
              <a:t>Explain what </a:t>
            </a:r>
            <a:r>
              <a:rPr lang="en-US" dirty="0" smtClean="0"/>
              <a:t>form properties and field design properties </a:t>
            </a:r>
            <a:r>
              <a:rPr lang="en-US" dirty="0"/>
              <a:t>do, </a:t>
            </a:r>
            <a:r>
              <a:rPr lang="en-US" dirty="0" smtClean="0"/>
              <a:t>provide </a:t>
            </a:r>
            <a:r>
              <a:rPr lang="en-US" dirty="0"/>
              <a:t>examples, explain when </a:t>
            </a:r>
            <a:r>
              <a:rPr lang="en-US" dirty="0" smtClean="0"/>
              <a:t>useful</a:t>
            </a:r>
            <a:endParaRPr lang="en-US" dirty="0"/>
          </a:p>
          <a:p>
            <a:pPr marL="658368" lvl="1" indent="-246887" algn="l" rtl="0">
              <a:spcBef>
                <a:spcPts val="0"/>
              </a:spcBef>
              <a:spcAft>
                <a:spcPts val="0"/>
              </a:spcAft>
              <a:buSzPts val="1800"/>
              <a:buChar char="▫"/>
            </a:pPr>
            <a:r>
              <a:rPr lang="en-US" dirty="0" smtClean="0"/>
              <a:t>Demonstrate how to use two different forms in Event Setup to manage form information entry</a:t>
            </a:r>
            <a:endParaRPr dirty="0"/>
          </a:p>
        </p:txBody>
      </p:sp>
      <p:sp>
        <p:nvSpPr>
          <p:cNvPr id="209" name="Google Shape;209;p7"/>
          <p:cNvSpPr txBox="1">
            <a:spLocks noGrp="1"/>
          </p:cNvSpPr>
          <p:nvPr>
            <p:ph type="ftr" idx="11"/>
          </p:nvPr>
        </p:nvSpPr>
        <p:spPr>
          <a:xfrm>
            <a:off x="0" y="6345936"/>
            <a:ext cx="20193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210" name="Google Shape;210;p7"/>
          <p:cNvSpPr txBox="1">
            <a:spLocks noGrp="1"/>
          </p:cNvSpPr>
          <p:nvPr>
            <p:ph type="sldNum" idx="12"/>
          </p:nvPr>
        </p:nvSpPr>
        <p:spPr>
          <a:xfrm>
            <a:off x="10906127" y="6358509"/>
            <a:ext cx="1016000"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64d6411a99_0_83"/>
          <p:cNvSpPr txBox="1">
            <a:spLocks noGrp="1"/>
          </p:cNvSpPr>
          <p:nvPr>
            <p:ph type="title"/>
          </p:nvPr>
        </p:nvSpPr>
        <p:spPr>
          <a:xfrm>
            <a:off x="609600" y="1143000"/>
            <a:ext cx="10972800" cy="106181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r>
              <a:rPr lang="en-US" sz="3600" dirty="0" smtClean="0"/>
              <a:t>Driving Form Line</a:t>
            </a:r>
            <a:endParaRPr sz="3600" dirty="0"/>
          </a:p>
        </p:txBody>
      </p:sp>
      <p:sp>
        <p:nvSpPr>
          <p:cNvPr id="225" name="Google Shape;225;g64d6411a99_0_83"/>
          <p:cNvSpPr txBox="1">
            <a:spLocks noGrp="1"/>
          </p:cNvSpPr>
          <p:nvPr>
            <p:ph type="body" idx="1"/>
          </p:nvPr>
        </p:nvSpPr>
        <p:spPr>
          <a:xfrm>
            <a:off x="609600" y="2249425"/>
            <a:ext cx="5644896" cy="4341900"/>
          </a:xfrm>
          <a:prstGeom prst="rect">
            <a:avLst/>
          </a:prstGeom>
          <a:noFill/>
          <a:ln>
            <a:noFill/>
          </a:ln>
        </p:spPr>
        <p:txBody>
          <a:bodyPr spcFirstLastPara="1" wrap="square" lIns="91425" tIns="45700" rIns="91425" bIns="45700" anchor="t" anchorCtr="0">
            <a:noAutofit/>
          </a:bodyPr>
          <a:lstStyle/>
          <a:p>
            <a:pPr marL="201168" indent="-246887"/>
            <a:r>
              <a:rPr lang="en-US" b="1" dirty="0" smtClean="0"/>
              <a:t>What does it do?  </a:t>
            </a:r>
          </a:p>
          <a:p>
            <a:pPr marL="658368" lvl="1" indent="-246887"/>
            <a:r>
              <a:rPr lang="en-US" dirty="0" smtClean="0"/>
              <a:t>Turns a </a:t>
            </a:r>
            <a:r>
              <a:rPr lang="en-US" dirty="0" err="1" smtClean="0"/>
              <a:t>subform</a:t>
            </a:r>
            <a:r>
              <a:rPr lang="en-US" dirty="0" smtClean="0"/>
              <a:t> into a multi-select form control.</a:t>
            </a:r>
            <a:endParaRPr lang="en-US" dirty="0"/>
          </a:p>
          <a:p>
            <a:pPr marL="201168" indent="-246887"/>
            <a:r>
              <a:rPr lang="en-US" b="1" dirty="0" smtClean="0"/>
              <a:t>How does it work?</a:t>
            </a:r>
            <a:endParaRPr lang="en-US" b="1" dirty="0"/>
          </a:p>
          <a:p>
            <a:pPr marL="658368" lvl="1" indent="-246887"/>
            <a:r>
              <a:rPr lang="en-US" dirty="0" smtClean="0"/>
              <a:t>If your </a:t>
            </a:r>
            <a:r>
              <a:rPr lang="en-US" dirty="0" err="1" smtClean="0"/>
              <a:t>subform</a:t>
            </a:r>
            <a:r>
              <a:rPr lang="en-US" dirty="0" smtClean="0"/>
              <a:t> has a foreign key field on it, you can designate it the driving form line.  When the </a:t>
            </a:r>
            <a:r>
              <a:rPr lang="en-US" dirty="0" err="1" smtClean="0"/>
              <a:t>subform</a:t>
            </a:r>
            <a:r>
              <a:rPr lang="en-US" dirty="0" smtClean="0"/>
              <a:t> renders, it will prepopulate the </a:t>
            </a:r>
            <a:r>
              <a:rPr lang="en-US" dirty="0" err="1" smtClean="0"/>
              <a:t>subform</a:t>
            </a:r>
            <a:r>
              <a:rPr lang="en-US" dirty="0" smtClean="0"/>
              <a:t> with one line per picklist item in the LUT selected for that FK field.</a:t>
            </a:r>
          </a:p>
          <a:p>
            <a:pPr marL="201168" indent="-246887"/>
            <a:r>
              <a:rPr lang="en-US" b="1" dirty="0"/>
              <a:t>W</a:t>
            </a:r>
            <a:r>
              <a:rPr lang="en-US" b="1" dirty="0" smtClean="0"/>
              <a:t>hy would you use it?</a:t>
            </a:r>
          </a:p>
          <a:p>
            <a:pPr marL="658368" lvl="1" indent="-246887"/>
            <a:r>
              <a:rPr lang="en-US" dirty="0" smtClean="0"/>
              <a:t>Show all possible options in picklist, make data entry faster</a:t>
            </a:r>
          </a:p>
          <a:p>
            <a:pPr marL="658368" lvl="1" indent="-246887"/>
            <a:endParaRPr dirty="0"/>
          </a:p>
          <a:p>
            <a:pPr marL="365760" lvl="0" indent="-129032" algn="l" rtl="0">
              <a:spcBef>
                <a:spcPts val="300"/>
              </a:spcBef>
              <a:spcAft>
                <a:spcPts val="0"/>
              </a:spcAft>
              <a:buSzPts val="2000"/>
              <a:buNone/>
            </a:pPr>
            <a:endParaRPr dirty="0"/>
          </a:p>
        </p:txBody>
      </p:sp>
      <p:sp>
        <p:nvSpPr>
          <p:cNvPr id="227" name="Google Shape;227;g64d6411a99_0_83"/>
          <p:cNvSpPr txBox="1">
            <a:spLocks noGrp="1"/>
          </p:cNvSpPr>
          <p:nvPr>
            <p:ph type="ftr" idx="11"/>
          </p:nvPr>
        </p:nvSpPr>
        <p:spPr>
          <a:xfrm>
            <a:off x="225879" y="6401127"/>
            <a:ext cx="20004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228" name="Google Shape;228;g64d6411a99_0_83"/>
          <p:cNvSpPr txBox="1">
            <a:spLocks noGrp="1"/>
          </p:cNvSpPr>
          <p:nvPr>
            <p:ph type="sldNum" idx="12"/>
          </p:nvPr>
        </p:nvSpPr>
        <p:spPr>
          <a:xfrm>
            <a:off x="10734548" y="6401127"/>
            <a:ext cx="1016100" cy="365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 name="Picture 1"/>
          <p:cNvPicPr>
            <a:picLocks noChangeAspect="1"/>
          </p:cNvPicPr>
          <p:nvPr/>
        </p:nvPicPr>
        <p:blipFill>
          <a:blip r:embed="rId3"/>
          <a:stretch>
            <a:fillRect/>
          </a:stretch>
        </p:blipFill>
        <p:spPr>
          <a:xfrm>
            <a:off x="7231206" y="2249425"/>
            <a:ext cx="3114675" cy="2686050"/>
          </a:xfrm>
          <a:prstGeom prst="rect">
            <a:avLst/>
          </a:prstGeom>
        </p:spPr>
      </p:pic>
    </p:spTree>
    <p:extLst>
      <p:ext uri="{BB962C8B-B14F-4D97-AF65-F5344CB8AC3E}">
        <p14:creationId xmlns:p14="http://schemas.microsoft.com/office/powerpoint/2010/main" val="311719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Calibri"/>
              <a:buNone/>
            </a:pPr>
            <a:r>
              <a:rPr lang="en-US"/>
              <a:t>Introduction</a:t>
            </a:r>
            <a:endParaRPr/>
          </a:p>
        </p:txBody>
      </p:sp>
      <p:sp>
        <p:nvSpPr>
          <p:cNvPr id="129" name="Google Shape;129;p2"/>
          <p:cNvSpPr txBox="1">
            <a:spLocks noGrp="1"/>
          </p:cNvSpPr>
          <p:nvPr>
            <p:ph type="body" idx="1"/>
          </p:nvPr>
        </p:nvSpPr>
        <p:spPr>
          <a:xfrm>
            <a:off x="609600" y="2249424"/>
            <a:ext cx="10972800" cy="4325112"/>
          </a:xfrm>
          <a:prstGeom prst="rect">
            <a:avLst/>
          </a:prstGeom>
          <a:noFill/>
          <a:ln>
            <a:noFill/>
          </a:ln>
        </p:spPr>
        <p:txBody>
          <a:bodyPr spcFirstLastPara="1" wrap="square" lIns="91425" tIns="45700" rIns="91425" bIns="45700" anchor="t" anchorCtr="0">
            <a:normAutofit/>
          </a:bodyPr>
          <a:lstStyle/>
          <a:p>
            <a:pPr marL="109728" lvl="0" indent="0">
              <a:spcBef>
                <a:spcPts val="0"/>
              </a:spcBef>
              <a:buNone/>
            </a:pPr>
            <a:r>
              <a:rPr lang="en-US" dirty="0"/>
              <a:t>Two experienced (shall we say “grizzled”) form designer pros will share form building lessons </a:t>
            </a:r>
            <a:r>
              <a:rPr lang="en-US" dirty="0" smtClean="0"/>
              <a:t>learned and </a:t>
            </a:r>
            <a:r>
              <a:rPr lang="en-US" dirty="0"/>
              <a:t>at </a:t>
            </a:r>
            <a:r>
              <a:rPr lang="en-US" dirty="0" smtClean="0"/>
              <a:t>lesson’s end </a:t>
            </a:r>
            <a:r>
              <a:rPr lang="en-US" dirty="0"/>
              <a:t>you will be able to: </a:t>
            </a:r>
          </a:p>
          <a:p>
            <a:pPr marL="365760" lvl="0" indent="-256032">
              <a:spcBef>
                <a:spcPts val="0"/>
              </a:spcBef>
            </a:pPr>
            <a:r>
              <a:rPr lang="en-US" dirty="0"/>
              <a:t>Use the pointers shared to be better form builders</a:t>
            </a:r>
          </a:p>
          <a:p>
            <a:pPr marL="365760" lvl="0" indent="-256032">
              <a:spcBef>
                <a:spcPts val="0"/>
              </a:spcBef>
            </a:pPr>
            <a:r>
              <a:rPr lang="en-US" dirty="0"/>
              <a:t>Consider the downstream repercussions of form design setup</a:t>
            </a:r>
          </a:p>
          <a:p>
            <a:pPr marL="365760" lvl="0" indent="-256032" algn="l" rtl="0">
              <a:spcBef>
                <a:spcPts val="0"/>
              </a:spcBef>
              <a:spcAft>
                <a:spcPts val="0"/>
              </a:spcAft>
              <a:buSzPts val="2800"/>
              <a:buChar char="•"/>
            </a:pPr>
            <a:r>
              <a:rPr lang="en-US" dirty="0" smtClean="0"/>
              <a:t>Use </a:t>
            </a:r>
            <a:r>
              <a:rPr lang="en-US" dirty="0"/>
              <a:t>tips, tricks and </a:t>
            </a:r>
            <a:r>
              <a:rPr lang="en-US" dirty="0" smtClean="0"/>
              <a:t>identify best </a:t>
            </a:r>
            <a:r>
              <a:rPr lang="en-US" dirty="0"/>
              <a:t>practices</a:t>
            </a:r>
            <a:endParaRPr dirty="0"/>
          </a:p>
          <a:p>
            <a:pPr marL="109728" lvl="0" indent="0" algn="l" rtl="0">
              <a:spcBef>
                <a:spcPts val="0"/>
              </a:spcBef>
              <a:spcAft>
                <a:spcPts val="0"/>
              </a:spcAft>
              <a:buSzPts val="2800"/>
              <a:buNone/>
            </a:pPr>
            <a:r>
              <a:rPr lang="en-US" dirty="0" smtClean="0"/>
              <a:t/>
            </a:r>
            <a:br>
              <a:rPr lang="en-US" dirty="0" smtClean="0"/>
            </a:br>
            <a:r>
              <a:rPr lang="en-US" dirty="0" smtClean="0"/>
              <a:t>Includes </a:t>
            </a:r>
            <a:r>
              <a:rPr lang="en-US" dirty="0"/>
              <a:t>a tour of the form designer tool with a focus on the lesser known attributes and options</a:t>
            </a:r>
            <a:r>
              <a:rPr lang="en-US" dirty="0" smtClean="0"/>
              <a:t>.</a:t>
            </a:r>
          </a:p>
        </p:txBody>
      </p:sp>
      <p:sp>
        <p:nvSpPr>
          <p:cNvPr id="130" name="Google Shape;130;p2"/>
          <p:cNvSpPr txBox="1">
            <a:spLocks noGrp="1"/>
          </p:cNvSpPr>
          <p:nvPr>
            <p:ph type="ftr" idx="11"/>
          </p:nvPr>
        </p:nvSpPr>
        <p:spPr>
          <a:xfrm>
            <a:off x="0" y="6345936"/>
            <a:ext cx="20193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131" name="Google Shape;131;p2"/>
          <p:cNvSpPr txBox="1">
            <a:spLocks noGrp="1"/>
          </p:cNvSpPr>
          <p:nvPr>
            <p:ph type="sldNum" idx="12"/>
          </p:nvPr>
        </p:nvSpPr>
        <p:spPr>
          <a:xfrm>
            <a:off x="10906127" y="6358509"/>
            <a:ext cx="1016000"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8"/>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Calibri"/>
              <a:buNone/>
            </a:pPr>
            <a:r>
              <a:rPr lang="en-US" dirty="0" smtClean="0"/>
              <a:t>List Condition Code</a:t>
            </a:r>
            <a:endParaRPr dirty="0"/>
          </a:p>
        </p:txBody>
      </p:sp>
      <p:sp>
        <p:nvSpPr>
          <p:cNvPr id="216" name="Google Shape;216;p8"/>
          <p:cNvSpPr txBox="1">
            <a:spLocks noGrp="1"/>
          </p:cNvSpPr>
          <p:nvPr>
            <p:ph type="body" idx="1"/>
          </p:nvPr>
        </p:nvSpPr>
        <p:spPr>
          <a:xfrm>
            <a:off x="609600" y="2249425"/>
            <a:ext cx="5384800" cy="4341875"/>
          </a:xfrm>
          <a:prstGeom prst="rect">
            <a:avLst/>
          </a:prstGeom>
          <a:noFill/>
          <a:ln>
            <a:noFill/>
          </a:ln>
        </p:spPr>
        <p:txBody>
          <a:bodyPr spcFirstLastPara="1" wrap="square" lIns="91425" tIns="45700" rIns="91425" bIns="45700" anchor="t" anchorCtr="0">
            <a:normAutofit/>
          </a:bodyPr>
          <a:lstStyle/>
          <a:p>
            <a:pPr marL="201168" indent="-246887"/>
            <a:r>
              <a:rPr lang="en-US" b="1" dirty="0" smtClean="0"/>
              <a:t>What does it do?</a:t>
            </a:r>
          </a:p>
          <a:p>
            <a:pPr marL="658368" lvl="1" indent="-246887"/>
            <a:r>
              <a:rPr lang="en-US" dirty="0" smtClean="0"/>
              <a:t>Allows you to filter a </a:t>
            </a:r>
            <a:r>
              <a:rPr lang="en-US" dirty="0" err="1" smtClean="0"/>
              <a:t>formset</a:t>
            </a:r>
            <a:r>
              <a:rPr lang="en-US" dirty="0" smtClean="0"/>
              <a:t> member’s listing of events.</a:t>
            </a:r>
            <a:endParaRPr lang="en-US" dirty="0"/>
          </a:p>
          <a:p>
            <a:pPr marL="201168" indent="-246887"/>
            <a:r>
              <a:rPr lang="en-US" b="1" dirty="0" smtClean="0"/>
              <a:t>How does it work?</a:t>
            </a:r>
          </a:p>
          <a:p>
            <a:pPr marL="658368" lvl="1" indent="-246887"/>
            <a:r>
              <a:rPr lang="en-US" dirty="0" smtClean="0"/>
              <a:t>Works like the SQL Code field on a </a:t>
            </a:r>
            <a:r>
              <a:rPr lang="en-US" dirty="0" err="1" smtClean="0"/>
              <a:t>subform</a:t>
            </a:r>
            <a:r>
              <a:rPr lang="en-US" dirty="0" smtClean="0"/>
              <a:t>.  You provide SQL as though part of a WHERE clause that will filter the events that list on the </a:t>
            </a:r>
            <a:r>
              <a:rPr lang="en-US" dirty="0" err="1" smtClean="0"/>
              <a:t>subform</a:t>
            </a:r>
            <a:r>
              <a:rPr lang="en-US" dirty="0" smtClean="0"/>
              <a:t>.</a:t>
            </a:r>
            <a:endParaRPr lang="en-US" dirty="0"/>
          </a:p>
          <a:p>
            <a:pPr marL="201168" indent="-246887"/>
            <a:r>
              <a:rPr lang="en-US" b="1" dirty="0"/>
              <a:t>Why </a:t>
            </a:r>
            <a:r>
              <a:rPr lang="en-US" b="1" dirty="0" smtClean="0"/>
              <a:t>would you use it?</a:t>
            </a:r>
          </a:p>
          <a:p>
            <a:pPr marL="658368" lvl="1" indent="-246887"/>
            <a:r>
              <a:rPr lang="en-US" dirty="0" smtClean="0"/>
              <a:t>If you want a </a:t>
            </a:r>
            <a:r>
              <a:rPr lang="en-US" dirty="0" err="1" smtClean="0"/>
              <a:t>formset</a:t>
            </a:r>
            <a:r>
              <a:rPr lang="en-US" dirty="0" smtClean="0"/>
              <a:t> member that shows only active (</a:t>
            </a:r>
            <a:r>
              <a:rPr lang="en-US" dirty="0" err="1" smtClean="0"/>
              <a:t>end_date</a:t>
            </a:r>
            <a:r>
              <a:rPr lang="en-US" dirty="0" smtClean="0"/>
              <a:t> IS NULL)</a:t>
            </a:r>
            <a:endParaRPr lang="en-US" dirty="0"/>
          </a:p>
          <a:p>
            <a:pPr marL="365760" lvl="0" indent="0" algn="l" rtl="0">
              <a:spcBef>
                <a:spcPts val="300"/>
              </a:spcBef>
              <a:spcAft>
                <a:spcPts val="0"/>
              </a:spcAft>
              <a:buNone/>
            </a:pPr>
            <a:endParaRPr dirty="0"/>
          </a:p>
          <a:p>
            <a:pPr marL="365760" lvl="0" indent="-129032" algn="l" rtl="0">
              <a:spcBef>
                <a:spcPts val="300"/>
              </a:spcBef>
              <a:spcAft>
                <a:spcPts val="0"/>
              </a:spcAft>
              <a:buSzPts val="2000"/>
              <a:buNone/>
            </a:pPr>
            <a:endParaRPr dirty="0"/>
          </a:p>
        </p:txBody>
      </p:sp>
      <p:sp>
        <p:nvSpPr>
          <p:cNvPr id="218" name="Google Shape;218;p8"/>
          <p:cNvSpPr txBox="1">
            <a:spLocks noGrp="1"/>
          </p:cNvSpPr>
          <p:nvPr>
            <p:ph type="ftr" idx="11"/>
          </p:nvPr>
        </p:nvSpPr>
        <p:spPr>
          <a:xfrm>
            <a:off x="225879" y="6401127"/>
            <a:ext cx="200025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219" name="Google Shape;219;p8"/>
          <p:cNvSpPr txBox="1">
            <a:spLocks noGrp="1"/>
          </p:cNvSpPr>
          <p:nvPr>
            <p:ph type="sldNum" idx="12"/>
          </p:nvPr>
        </p:nvSpPr>
        <p:spPr>
          <a:xfrm>
            <a:off x="10734548" y="6401127"/>
            <a:ext cx="1016000"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pic>
        <p:nvPicPr>
          <p:cNvPr id="4" name="Picture 3"/>
          <p:cNvPicPr>
            <a:picLocks noChangeAspect="1"/>
          </p:cNvPicPr>
          <p:nvPr/>
        </p:nvPicPr>
        <p:blipFill>
          <a:blip r:embed="rId3"/>
          <a:stretch>
            <a:fillRect/>
          </a:stretch>
        </p:blipFill>
        <p:spPr>
          <a:xfrm>
            <a:off x="6096000" y="4019713"/>
            <a:ext cx="3324225" cy="190500"/>
          </a:xfrm>
          <a:prstGeom prst="rect">
            <a:avLst/>
          </a:prstGeom>
        </p:spPr>
      </p:pic>
      <p:pic>
        <p:nvPicPr>
          <p:cNvPr id="5" name="Picture 4"/>
          <p:cNvPicPr>
            <a:picLocks noChangeAspect="1"/>
          </p:cNvPicPr>
          <p:nvPr/>
        </p:nvPicPr>
        <p:blipFill>
          <a:blip r:embed="rId4"/>
          <a:stretch>
            <a:fillRect/>
          </a:stretch>
        </p:blipFill>
        <p:spPr>
          <a:xfrm>
            <a:off x="5787010" y="4249838"/>
            <a:ext cx="6099294" cy="1884262"/>
          </a:xfrm>
          <a:prstGeom prst="rect">
            <a:avLst/>
          </a:prstGeom>
        </p:spPr>
      </p:pic>
      <p:pic>
        <p:nvPicPr>
          <p:cNvPr id="6" name="Picture 5"/>
          <p:cNvPicPr>
            <a:picLocks noChangeAspect="1"/>
          </p:cNvPicPr>
          <p:nvPr/>
        </p:nvPicPr>
        <p:blipFill>
          <a:blip r:embed="rId5"/>
          <a:stretch>
            <a:fillRect/>
          </a:stretch>
        </p:blipFill>
        <p:spPr>
          <a:xfrm>
            <a:off x="6013414" y="727960"/>
            <a:ext cx="3609975" cy="180975"/>
          </a:xfrm>
          <a:prstGeom prst="rect">
            <a:avLst/>
          </a:prstGeom>
        </p:spPr>
      </p:pic>
      <p:pic>
        <p:nvPicPr>
          <p:cNvPr id="7" name="Picture 6"/>
          <p:cNvPicPr>
            <a:picLocks noChangeAspect="1"/>
          </p:cNvPicPr>
          <p:nvPr/>
        </p:nvPicPr>
        <p:blipFill>
          <a:blip r:embed="rId6"/>
          <a:stretch>
            <a:fillRect/>
          </a:stretch>
        </p:blipFill>
        <p:spPr>
          <a:xfrm>
            <a:off x="5994400" y="948560"/>
            <a:ext cx="5853875" cy="2650811"/>
          </a:xfrm>
          <a:prstGeom prst="rect">
            <a:avLst/>
          </a:prstGeom>
        </p:spPr>
      </p:pic>
      <p:sp>
        <p:nvSpPr>
          <p:cNvPr id="8" name="Rectangle 7"/>
          <p:cNvSpPr/>
          <p:nvPr/>
        </p:nvSpPr>
        <p:spPr>
          <a:xfrm>
            <a:off x="10351008" y="1792225"/>
            <a:ext cx="512064" cy="21125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45952" y="4764024"/>
            <a:ext cx="329184" cy="13313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474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8"/>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Calibri"/>
              <a:buNone/>
            </a:pPr>
            <a:r>
              <a:rPr lang="en-US" dirty="0" smtClean="0"/>
              <a:t>Help File</a:t>
            </a:r>
            <a:endParaRPr dirty="0"/>
          </a:p>
        </p:txBody>
      </p:sp>
      <p:sp>
        <p:nvSpPr>
          <p:cNvPr id="216" name="Google Shape;216;p8"/>
          <p:cNvSpPr txBox="1">
            <a:spLocks noGrp="1"/>
          </p:cNvSpPr>
          <p:nvPr>
            <p:ph type="body" idx="1"/>
          </p:nvPr>
        </p:nvSpPr>
        <p:spPr>
          <a:xfrm>
            <a:off x="609600" y="2249425"/>
            <a:ext cx="5384800" cy="4341875"/>
          </a:xfrm>
          <a:prstGeom prst="rect">
            <a:avLst/>
          </a:prstGeom>
          <a:noFill/>
          <a:ln>
            <a:noFill/>
          </a:ln>
        </p:spPr>
        <p:txBody>
          <a:bodyPr spcFirstLastPara="1" wrap="square" lIns="91425" tIns="45700" rIns="91425" bIns="45700" anchor="t" anchorCtr="0">
            <a:normAutofit/>
          </a:bodyPr>
          <a:lstStyle/>
          <a:p>
            <a:pPr marL="201168" indent="-246887"/>
            <a:r>
              <a:rPr lang="en-US" b="1" dirty="0" smtClean="0"/>
              <a:t>What does it do?</a:t>
            </a:r>
          </a:p>
          <a:p>
            <a:pPr marL="658368" lvl="1" indent="-246887"/>
            <a:r>
              <a:rPr lang="en-US" dirty="0" smtClean="0"/>
              <a:t>Allows agencies to create HTML help documents that can be linked to individual forms for user to access.</a:t>
            </a:r>
            <a:endParaRPr lang="en-US" dirty="0"/>
          </a:p>
          <a:p>
            <a:pPr marL="201168" indent="-246887"/>
            <a:r>
              <a:rPr lang="en-US" b="1" dirty="0"/>
              <a:t>How </a:t>
            </a:r>
            <a:r>
              <a:rPr lang="en-US" b="1" dirty="0" smtClean="0"/>
              <a:t>does it work?</a:t>
            </a:r>
          </a:p>
          <a:p>
            <a:pPr marL="658368" lvl="1" indent="-246887"/>
            <a:r>
              <a:rPr lang="en-US" dirty="0" smtClean="0"/>
              <a:t>You upload files to the server and then provide the filename and extension in the help file field on the form.</a:t>
            </a:r>
          </a:p>
          <a:p>
            <a:pPr marL="658368" lvl="1" indent="-246887"/>
            <a:r>
              <a:rPr lang="en-US" dirty="0" smtClean="0"/>
              <a:t>Hosted clients will need to submit a ticket for access to upload files.</a:t>
            </a:r>
            <a:endParaRPr lang="en-US" dirty="0"/>
          </a:p>
          <a:p>
            <a:pPr marL="201168" indent="-246887"/>
            <a:r>
              <a:rPr lang="en-US" b="1" dirty="0"/>
              <a:t>Why </a:t>
            </a:r>
            <a:r>
              <a:rPr lang="en-US" b="1" dirty="0" smtClean="0"/>
              <a:t>would you use it?</a:t>
            </a:r>
          </a:p>
          <a:p>
            <a:pPr marL="658368" lvl="1" indent="-246887"/>
            <a:r>
              <a:rPr lang="en-US" dirty="0" smtClean="0"/>
              <a:t>To make finding instructions for the use of forms easier for your users to find.</a:t>
            </a:r>
            <a:endParaRPr lang="en-US" dirty="0"/>
          </a:p>
          <a:p>
            <a:pPr marL="365760" lvl="0" indent="0" algn="l" rtl="0">
              <a:spcBef>
                <a:spcPts val="300"/>
              </a:spcBef>
              <a:spcAft>
                <a:spcPts val="0"/>
              </a:spcAft>
              <a:buNone/>
            </a:pPr>
            <a:endParaRPr dirty="0"/>
          </a:p>
          <a:p>
            <a:pPr marL="365760" lvl="0" indent="-129032" algn="l" rtl="0">
              <a:spcBef>
                <a:spcPts val="300"/>
              </a:spcBef>
              <a:spcAft>
                <a:spcPts val="0"/>
              </a:spcAft>
              <a:buSzPts val="2000"/>
              <a:buNone/>
            </a:pPr>
            <a:endParaRPr dirty="0"/>
          </a:p>
        </p:txBody>
      </p:sp>
      <p:sp>
        <p:nvSpPr>
          <p:cNvPr id="218" name="Google Shape;218;p8"/>
          <p:cNvSpPr txBox="1">
            <a:spLocks noGrp="1"/>
          </p:cNvSpPr>
          <p:nvPr>
            <p:ph type="ftr" idx="11"/>
          </p:nvPr>
        </p:nvSpPr>
        <p:spPr>
          <a:xfrm>
            <a:off x="225879" y="6401127"/>
            <a:ext cx="200025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219" name="Google Shape;219;p8"/>
          <p:cNvSpPr txBox="1">
            <a:spLocks noGrp="1"/>
          </p:cNvSpPr>
          <p:nvPr>
            <p:ph type="sldNum" idx="12"/>
          </p:nvPr>
        </p:nvSpPr>
        <p:spPr>
          <a:xfrm>
            <a:off x="10734548" y="6401127"/>
            <a:ext cx="1016000"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
        <p:nvSpPr>
          <p:cNvPr id="2" name="Text Placeholder 1"/>
          <p:cNvSpPr>
            <a:spLocks noGrp="1"/>
          </p:cNvSpPr>
          <p:nvPr>
            <p:ph type="body" idx="2"/>
          </p:nvPr>
        </p:nvSpPr>
        <p:spPr>
          <a:xfrm>
            <a:off x="6197600" y="1143000"/>
            <a:ext cx="5384800" cy="4341875"/>
          </a:xfrm>
        </p:spPr>
        <p:txBody>
          <a:bodyPr/>
          <a:lstStyle/>
          <a:p>
            <a:pPr marL="101600" indent="0">
              <a:buNone/>
            </a:pPr>
            <a:r>
              <a:rPr lang="en-US" dirty="0" smtClean="0"/>
              <a:t>You can create html documents with Microsoft Word.  Save As… Web Page</a:t>
            </a:r>
          </a:p>
          <a:p>
            <a:pPr marL="101600" indent="0">
              <a:buNone/>
            </a:pPr>
            <a:endParaRPr lang="en-US" dirty="0"/>
          </a:p>
          <a:p>
            <a:pPr marL="101600" indent="0">
              <a:buNone/>
            </a:pPr>
            <a:endParaRPr lang="en-US" dirty="0"/>
          </a:p>
        </p:txBody>
      </p:sp>
      <p:pic>
        <p:nvPicPr>
          <p:cNvPr id="3" name="Picture 2"/>
          <p:cNvPicPr>
            <a:picLocks noChangeAspect="1"/>
          </p:cNvPicPr>
          <p:nvPr/>
        </p:nvPicPr>
        <p:blipFill>
          <a:blip r:embed="rId3"/>
          <a:stretch>
            <a:fillRect/>
          </a:stretch>
        </p:blipFill>
        <p:spPr>
          <a:xfrm>
            <a:off x="6147307" y="2249424"/>
            <a:ext cx="5072381" cy="4315189"/>
          </a:xfrm>
          <a:prstGeom prst="rect">
            <a:avLst/>
          </a:prstGeom>
        </p:spPr>
      </p:pic>
      <p:sp>
        <p:nvSpPr>
          <p:cNvPr id="4" name="Rectangle 3"/>
          <p:cNvSpPr/>
          <p:nvPr/>
        </p:nvSpPr>
        <p:spPr>
          <a:xfrm>
            <a:off x="6528816" y="5102352"/>
            <a:ext cx="4590288" cy="201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70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64d6411a99_0_96"/>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Autofit/>
          </a:bodyPr>
          <a:lstStyle/>
          <a:p>
            <a:pPr lvl="0">
              <a:buSzPts val="4000"/>
            </a:pPr>
            <a:r>
              <a:rPr lang="en-US" dirty="0"/>
              <a:t>JavaScript Hooks</a:t>
            </a:r>
            <a:endParaRPr dirty="0"/>
          </a:p>
        </p:txBody>
      </p:sp>
      <p:sp>
        <p:nvSpPr>
          <p:cNvPr id="246" name="Google Shape;246;g64d6411a99_0_96"/>
          <p:cNvSpPr txBox="1">
            <a:spLocks noGrp="1"/>
          </p:cNvSpPr>
          <p:nvPr>
            <p:ph type="sldNum" idx="12"/>
          </p:nvPr>
        </p:nvSpPr>
        <p:spPr>
          <a:xfrm>
            <a:off x="10734548" y="6401127"/>
            <a:ext cx="1016100" cy="365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pic>
        <p:nvPicPr>
          <p:cNvPr id="1028" name="Picture 4" descr="Image result for flashing siren animated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46212" y="1490472"/>
            <a:ext cx="1947672" cy="19476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1.wp.com/www.nuimedia.com/wp-content/uploads/2017/01/javascript-logo.png?ss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5725" y="3032971"/>
            <a:ext cx="5591175" cy="313757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idx="1"/>
          </p:nvPr>
        </p:nvSpPr>
        <p:spPr/>
        <p:txBody>
          <a:bodyPr/>
          <a:lstStyle/>
          <a:p>
            <a:endParaRPr lang="en-US"/>
          </a:p>
        </p:txBody>
      </p:sp>
      <p:sp>
        <p:nvSpPr>
          <p:cNvPr id="10" name="Google Shape;216;p8"/>
          <p:cNvSpPr txBox="1">
            <a:spLocks noGrp="1"/>
          </p:cNvSpPr>
          <p:nvPr>
            <p:ph type="body" idx="1"/>
          </p:nvPr>
        </p:nvSpPr>
        <p:spPr>
          <a:xfrm>
            <a:off x="609600" y="2249426"/>
            <a:ext cx="5419852" cy="4341875"/>
          </a:xfrm>
          <a:prstGeom prst="rect">
            <a:avLst/>
          </a:prstGeom>
          <a:solidFill>
            <a:schemeClr val="tx2">
              <a:lumMod val="90000"/>
            </a:schemeClr>
          </a:solidFill>
          <a:ln>
            <a:noFill/>
          </a:ln>
        </p:spPr>
        <p:txBody>
          <a:bodyPr spcFirstLastPara="1" wrap="square" lIns="91425" tIns="45700" rIns="91425" bIns="45700" anchor="t" anchorCtr="0">
            <a:normAutofit lnSpcReduction="10000"/>
          </a:bodyPr>
          <a:lstStyle/>
          <a:p>
            <a:pPr marL="708660" indent="-342900"/>
            <a:r>
              <a:rPr lang="en-US" dirty="0" smtClean="0"/>
              <a:t>Form Header Properties</a:t>
            </a:r>
          </a:p>
          <a:p>
            <a:pPr marL="1165860" lvl="1" indent="-342900"/>
            <a:r>
              <a:rPr lang="en-US" b="1" dirty="0" smtClean="0"/>
              <a:t>Before Save Code</a:t>
            </a:r>
          </a:p>
          <a:p>
            <a:pPr marL="1165860" lvl="1" indent="-342900"/>
            <a:r>
              <a:rPr lang="en-US" b="1" dirty="0" smtClean="0"/>
              <a:t>After Save Code</a:t>
            </a:r>
          </a:p>
          <a:p>
            <a:pPr marL="1165860" lvl="1" indent="-342900"/>
            <a:r>
              <a:rPr lang="en-US" b="1" dirty="0" smtClean="0"/>
              <a:t>After Delete</a:t>
            </a:r>
          </a:p>
          <a:p>
            <a:pPr marL="1165860" lvl="1" indent="-342900"/>
            <a:r>
              <a:rPr lang="en-US" b="1" dirty="0" smtClean="0"/>
              <a:t>Before Load Code</a:t>
            </a:r>
            <a:r>
              <a:rPr lang="en-US" dirty="0" smtClean="0"/>
              <a:t> (used only by non-</a:t>
            </a:r>
            <a:r>
              <a:rPr lang="en-US" dirty="0" err="1" smtClean="0"/>
              <a:t>subforms</a:t>
            </a:r>
            <a:r>
              <a:rPr lang="en-US" dirty="0" smtClean="0"/>
              <a:t>)</a:t>
            </a:r>
          </a:p>
          <a:p>
            <a:pPr marL="1165860" lvl="1" indent="-342900"/>
            <a:r>
              <a:rPr lang="en-US" b="1" dirty="0" smtClean="0"/>
              <a:t>After Load Code</a:t>
            </a:r>
          </a:p>
          <a:p>
            <a:pPr marL="708660" indent="-342900"/>
            <a:r>
              <a:rPr lang="en-US" dirty="0" smtClean="0"/>
              <a:t>Properties provide </a:t>
            </a:r>
            <a:r>
              <a:rPr lang="en-US" dirty="0"/>
              <a:t>triggers for execution of JavaScript code at various points in the loading of a form other form action.</a:t>
            </a:r>
          </a:p>
          <a:p>
            <a:pPr marL="101600" indent="0">
              <a:buNone/>
            </a:pPr>
            <a:endParaRPr lang="en-US" dirty="0"/>
          </a:p>
          <a:p>
            <a:pPr marL="101600" indent="0">
              <a:buNone/>
            </a:pPr>
            <a:r>
              <a:rPr lang="en-US" dirty="0"/>
              <a:t>If you would like to know more about what you can do with these, check out the JavaScript presentations and workshops.</a:t>
            </a:r>
          </a:p>
          <a:p>
            <a:pPr marL="708660" indent="-342900"/>
            <a:endParaRPr b="1" dirty="0"/>
          </a:p>
          <a:p>
            <a:pPr marL="365760" lvl="0" indent="-129032" algn="l" rtl="0">
              <a:spcBef>
                <a:spcPts val="300"/>
              </a:spcBef>
              <a:spcAft>
                <a:spcPts val="0"/>
              </a:spcAft>
              <a:buSzPts val="2000"/>
              <a:buNone/>
            </a:pPr>
            <a:endParaRPr dirty="0"/>
          </a:p>
        </p:txBody>
      </p:sp>
      <p:sp>
        <p:nvSpPr>
          <p:cNvPr id="245" name="Google Shape;245;g64d6411a99_0_96"/>
          <p:cNvSpPr txBox="1">
            <a:spLocks noGrp="1"/>
          </p:cNvSpPr>
          <p:nvPr>
            <p:ph type="ftr" idx="11"/>
          </p:nvPr>
        </p:nvSpPr>
        <p:spPr>
          <a:xfrm>
            <a:off x="225879" y="6401127"/>
            <a:ext cx="20004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myEvolv Peer Training Summit</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64d6411a99_0_96"/>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Autofit/>
          </a:bodyPr>
          <a:lstStyle/>
          <a:p>
            <a:pPr lvl="0">
              <a:buSzPts val="4000"/>
            </a:pPr>
            <a:r>
              <a:rPr lang="en-US" dirty="0"/>
              <a:t>JavaScript Hooks</a:t>
            </a:r>
            <a:endParaRPr dirty="0"/>
          </a:p>
        </p:txBody>
      </p:sp>
      <p:sp>
        <p:nvSpPr>
          <p:cNvPr id="243" name="Google Shape;243;g64d6411a99_0_96"/>
          <p:cNvSpPr txBox="1">
            <a:spLocks noGrp="1"/>
          </p:cNvSpPr>
          <p:nvPr>
            <p:ph type="body" idx="1"/>
          </p:nvPr>
        </p:nvSpPr>
        <p:spPr>
          <a:xfrm>
            <a:off x="609600" y="2249425"/>
            <a:ext cx="5384700" cy="4341900"/>
          </a:xfrm>
          <a:prstGeom prst="rect">
            <a:avLst/>
          </a:prstGeom>
          <a:solidFill>
            <a:schemeClr val="tx2">
              <a:lumMod val="90000"/>
            </a:schemeClr>
          </a:solidFill>
          <a:ln>
            <a:noFill/>
          </a:ln>
        </p:spPr>
        <p:txBody>
          <a:bodyPr spcFirstLastPara="1" wrap="square" lIns="91425" tIns="45700" rIns="91425" bIns="45700" anchor="t" anchorCtr="0">
            <a:noAutofit/>
          </a:bodyPr>
          <a:lstStyle/>
          <a:p>
            <a:pPr marL="365760" lvl="0" indent="-256032" algn="l" rtl="0">
              <a:spcBef>
                <a:spcPts val="300"/>
              </a:spcBef>
              <a:spcAft>
                <a:spcPts val="0"/>
              </a:spcAft>
              <a:buSzPts val="2000"/>
              <a:buChar char="•"/>
            </a:pPr>
            <a:r>
              <a:rPr lang="en-US" dirty="0"/>
              <a:t>Field Design Properties</a:t>
            </a:r>
            <a:endParaRPr dirty="0"/>
          </a:p>
          <a:p>
            <a:pPr marL="658368" lvl="1" indent="-246887" algn="l" rtl="0">
              <a:spcBef>
                <a:spcPts val="300"/>
              </a:spcBef>
              <a:spcAft>
                <a:spcPts val="0"/>
              </a:spcAft>
              <a:buSzPts val="1900"/>
              <a:buChar char="▫"/>
            </a:pPr>
            <a:r>
              <a:rPr lang="en-US" b="1" dirty="0"/>
              <a:t>On Load Script</a:t>
            </a:r>
            <a:r>
              <a:rPr lang="en-US" dirty="0"/>
              <a:t> - Executes just before default values are calculated in node order but before the HTML DOM exists - can be used to manipulate the </a:t>
            </a:r>
            <a:r>
              <a:rPr lang="en-US" dirty="0" err="1"/>
              <a:t>formXML</a:t>
            </a:r>
            <a:r>
              <a:rPr lang="en-US" dirty="0"/>
              <a:t> stuff and adjust how a default value might work. </a:t>
            </a:r>
            <a:endParaRPr dirty="0"/>
          </a:p>
          <a:p>
            <a:pPr marL="658368" lvl="1" indent="-246887" algn="l" rtl="0">
              <a:spcBef>
                <a:spcPts val="300"/>
              </a:spcBef>
              <a:spcAft>
                <a:spcPts val="0"/>
              </a:spcAft>
              <a:buSzPts val="1900"/>
              <a:buChar char="▫"/>
            </a:pPr>
            <a:r>
              <a:rPr lang="en-US" b="1" dirty="0"/>
              <a:t>On Click Script</a:t>
            </a:r>
            <a:r>
              <a:rPr lang="en-US" dirty="0"/>
              <a:t> - only use for </a:t>
            </a:r>
            <a:r>
              <a:rPr lang="en-US" dirty="0" smtClean="0"/>
              <a:t>Booleans.  Executes the script when the form element is clicked.</a:t>
            </a:r>
            <a:endParaRPr dirty="0"/>
          </a:p>
          <a:p>
            <a:pPr marL="658368" lvl="1" indent="-246887" algn="l" rtl="0">
              <a:spcBef>
                <a:spcPts val="300"/>
              </a:spcBef>
              <a:spcAft>
                <a:spcPts val="0"/>
              </a:spcAft>
              <a:buSzPts val="1900"/>
              <a:buChar char="▫"/>
            </a:pPr>
            <a:r>
              <a:rPr lang="en-US" b="1" dirty="0"/>
              <a:t>On Change Script</a:t>
            </a:r>
            <a:r>
              <a:rPr lang="en-US" dirty="0"/>
              <a:t> - use for all other field </a:t>
            </a:r>
            <a:r>
              <a:rPr lang="en-US" dirty="0" smtClean="0"/>
              <a:t>types.  Executes the script when the value in the form field changes on blur.</a:t>
            </a:r>
            <a:endParaRPr dirty="0"/>
          </a:p>
          <a:p>
            <a:pPr marL="658368" lvl="1" indent="-246887" algn="l" rtl="0">
              <a:spcBef>
                <a:spcPts val="300"/>
              </a:spcBef>
              <a:spcAft>
                <a:spcPts val="0"/>
              </a:spcAft>
              <a:buSzPts val="1900"/>
              <a:buChar char="▫"/>
            </a:pPr>
            <a:endParaRPr dirty="0"/>
          </a:p>
        </p:txBody>
      </p:sp>
      <p:sp>
        <p:nvSpPr>
          <p:cNvPr id="245" name="Google Shape;245;g64d6411a99_0_96"/>
          <p:cNvSpPr txBox="1">
            <a:spLocks noGrp="1"/>
          </p:cNvSpPr>
          <p:nvPr>
            <p:ph type="ftr" idx="11"/>
          </p:nvPr>
        </p:nvSpPr>
        <p:spPr>
          <a:xfrm>
            <a:off x="225879" y="6401127"/>
            <a:ext cx="20004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246" name="Google Shape;246;g64d6411a99_0_96"/>
          <p:cNvSpPr txBox="1">
            <a:spLocks noGrp="1"/>
          </p:cNvSpPr>
          <p:nvPr>
            <p:ph type="sldNum" idx="12"/>
          </p:nvPr>
        </p:nvSpPr>
        <p:spPr>
          <a:xfrm>
            <a:off x="10734548" y="6401127"/>
            <a:ext cx="1016100" cy="365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pic>
        <p:nvPicPr>
          <p:cNvPr id="1028" name="Picture 4" descr="Image result for flashing siren animated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46212" y="1490472"/>
            <a:ext cx="1947672" cy="19476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1.wp.com/www.nuimedia.com/wp-content/uploads/2017/01/javascript-logo.png?ss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5725" y="3032971"/>
            <a:ext cx="5591175" cy="3137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08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64d6411a99_0_105"/>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Autofit/>
          </a:bodyPr>
          <a:lstStyle/>
          <a:p>
            <a:pPr lvl="0">
              <a:buSzPts val="4000"/>
            </a:pPr>
            <a:r>
              <a:rPr lang="en-US" dirty="0"/>
              <a:t>JavaScript Hooks</a:t>
            </a:r>
            <a:endParaRPr dirty="0"/>
          </a:p>
        </p:txBody>
      </p:sp>
      <p:sp>
        <p:nvSpPr>
          <p:cNvPr id="252" name="Google Shape;252;g64d6411a99_0_105"/>
          <p:cNvSpPr txBox="1">
            <a:spLocks noGrp="1"/>
          </p:cNvSpPr>
          <p:nvPr>
            <p:ph type="body" idx="1"/>
          </p:nvPr>
        </p:nvSpPr>
        <p:spPr>
          <a:xfrm>
            <a:off x="609600" y="2249425"/>
            <a:ext cx="5384700" cy="4341900"/>
          </a:xfrm>
          <a:prstGeom prst="rect">
            <a:avLst/>
          </a:prstGeom>
          <a:solidFill>
            <a:schemeClr val="tx2">
              <a:lumMod val="90000"/>
            </a:schemeClr>
          </a:solidFill>
          <a:ln>
            <a:noFill/>
          </a:ln>
        </p:spPr>
        <p:txBody>
          <a:bodyPr spcFirstLastPara="1" wrap="square" lIns="91425" tIns="45700" rIns="91425" bIns="45700" anchor="t" anchorCtr="0">
            <a:noAutofit/>
          </a:bodyPr>
          <a:lstStyle/>
          <a:p>
            <a:pPr marL="365760" lvl="0" indent="-256032" algn="l" rtl="0">
              <a:spcBef>
                <a:spcPts val="300"/>
              </a:spcBef>
              <a:spcAft>
                <a:spcPts val="0"/>
              </a:spcAft>
              <a:buSzPts val="2000"/>
              <a:buChar char="•"/>
            </a:pPr>
            <a:r>
              <a:rPr lang="en-US" dirty="0"/>
              <a:t>Field Design Properties</a:t>
            </a:r>
            <a:endParaRPr dirty="0"/>
          </a:p>
          <a:p>
            <a:pPr marL="658368" lvl="1" indent="-246887" algn="l" rtl="0">
              <a:spcBef>
                <a:spcPts val="300"/>
              </a:spcBef>
              <a:spcAft>
                <a:spcPts val="0"/>
              </a:spcAft>
              <a:buSzPts val="1900"/>
              <a:buChar char="▫"/>
            </a:pPr>
            <a:r>
              <a:rPr lang="en-US" b="1" dirty="0"/>
              <a:t>Default Value</a:t>
            </a:r>
            <a:r>
              <a:rPr lang="en-US" dirty="0"/>
              <a:t> - for Foreign Key fields, it needs a GUID - remember it is all caps for Classic, Lowercase for NX.  </a:t>
            </a:r>
            <a:endParaRPr lang="en-US" dirty="0" smtClean="0"/>
          </a:p>
          <a:p>
            <a:pPr marL="658368" lvl="1" indent="-246887" algn="l" rtl="0">
              <a:spcBef>
                <a:spcPts val="300"/>
              </a:spcBef>
              <a:spcAft>
                <a:spcPts val="0"/>
              </a:spcAft>
              <a:buSzPts val="1900"/>
              <a:buChar char="▫"/>
            </a:pPr>
            <a:endParaRPr lang="en-US" dirty="0"/>
          </a:p>
          <a:p>
            <a:pPr marL="658368" lvl="1" indent="-246887" algn="l" rtl="0">
              <a:spcBef>
                <a:spcPts val="300"/>
              </a:spcBef>
              <a:spcAft>
                <a:spcPts val="0"/>
              </a:spcAft>
              <a:buSzPts val="1900"/>
              <a:buChar char="▫"/>
            </a:pPr>
            <a:r>
              <a:rPr lang="en-US" u="sng" dirty="0" smtClean="0"/>
              <a:t>Supplemental Handout</a:t>
            </a:r>
            <a:r>
              <a:rPr lang="en-US" dirty="0" smtClean="0"/>
              <a:t>:  A DI virtual view to help you lookup the GUID values of User-Defined LUT picklist items.</a:t>
            </a:r>
            <a:r>
              <a:rPr lang="en-US" dirty="0"/>
              <a:t/>
            </a:r>
            <a:br>
              <a:rPr lang="en-US" dirty="0"/>
            </a:br>
            <a:endParaRPr lang="en-US" dirty="0" smtClean="0"/>
          </a:p>
          <a:p>
            <a:pPr marL="658368" lvl="1" indent="-246887" algn="l" rtl="0">
              <a:spcBef>
                <a:spcPts val="300"/>
              </a:spcBef>
              <a:spcAft>
                <a:spcPts val="0"/>
              </a:spcAft>
              <a:buSzPts val="1900"/>
              <a:buChar char="▫"/>
            </a:pPr>
            <a:r>
              <a:rPr lang="en-US" b="1" dirty="0" smtClean="0"/>
              <a:t>Disable </a:t>
            </a:r>
            <a:r>
              <a:rPr lang="en-US" b="1" dirty="0"/>
              <a:t>Rule -</a:t>
            </a:r>
            <a:r>
              <a:rPr lang="en-US" dirty="0"/>
              <a:t> looking for something that evaluates to true (disabled = true) or false (disabled = false)</a:t>
            </a:r>
            <a:endParaRPr dirty="0"/>
          </a:p>
        </p:txBody>
      </p:sp>
      <p:sp>
        <p:nvSpPr>
          <p:cNvPr id="254" name="Google Shape;254;g64d6411a99_0_105"/>
          <p:cNvSpPr txBox="1">
            <a:spLocks noGrp="1"/>
          </p:cNvSpPr>
          <p:nvPr>
            <p:ph type="ftr" idx="11"/>
          </p:nvPr>
        </p:nvSpPr>
        <p:spPr>
          <a:xfrm>
            <a:off x="225879" y="6401127"/>
            <a:ext cx="20004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255" name="Google Shape;255;g64d6411a99_0_105"/>
          <p:cNvSpPr txBox="1">
            <a:spLocks noGrp="1"/>
          </p:cNvSpPr>
          <p:nvPr>
            <p:ph type="sldNum" idx="12"/>
          </p:nvPr>
        </p:nvSpPr>
        <p:spPr>
          <a:xfrm>
            <a:off x="10734548" y="6401127"/>
            <a:ext cx="1016100" cy="365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pic>
        <p:nvPicPr>
          <p:cNvPr id="9" name="Picture 4" descr="Image result for flashing siren animated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46212" y="1490472"/>
            <a:ext cx="1947672" cy="19476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i1.wp.com/www.nuimedia.com/wp-content/uploads/2017/01/javascript-logo.png?ss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5725" y="3032971"/>
            <a:ext cx="5591175" cy="31375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64d6411a99_0_72"/>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r>
              <a:rPr lang="en-US" dirty="0" smtClean="0"/>
              <a:t>Max Size Allowed</a:t>
            </a:r>
            <a:endParaRPr dirty="0"/>
          </a:p>
        </p:txBody>
      </p:sp>
      <p:sp>
        <p:nvSpPr>
          <p:cNvPr id="234" name="Google Shape;234;g64d6411a99_0_72"/>
          <p:cNvSpPr txBox="1">
            <a:spLocks noGrp="1"/>
          </p:cNvSpPr>
          <p:nvPr>
            <p:ph type="body" idx="1"/>
          </p:nvPr>
        </p:nvSpPr>
        <p:spPr>
          <a:xfrm>
            <a:off x="609600" y="2249425"/>
            <a:ext cx="5384700" cy="4341900"/>
          </a:xfrm>
          <a:prstGeom prst="rect">
            <a:avLst/>
          </a:prstGeom>
          <a:noFill/>
          <a:ln>
            <a:noFill/>
          </a:ln>
        </p:spPr>
        <p:txBody>
          <a:bodyPr spcFirstLastPara="1" wrap="square" lIns="91425" tIns="45700" rIns="91425" bIns="45700" anchor="t" anchorCtr="0">
            <a:noAutofit/>
          </a:bodyPr>
          <a:lstStyle/>
          <a:p>
            <a:pPr marL="342900" indent="-342900"/>
            <a:r>
              <a:rPr lang="en-US" b="1" dirty="0" smtClean="0"/>
              <a:t>What does it do?</a:t>
            </a:r>
          </a:p>
          <a:p>
            <a:pPr marL="800100" lvl="1" indent="-342900"/>
            <a:r>
              <a:rPr lang="en-US" dirty="0" smtClean="0"/>
              <a:t>Limits the number of characters that a user may enter into a string or numeric field.</a:t>
            </a:r>
          </a:p>
          <a:p>
            <a:pPr marL="342900" indent="-342900"/>
            <a:r>
              <a:rPr lang="en-US" b="1" dirty="0" smtClean="0"/>
              <a:t>How does it work? </a:t>
            </a:r>
          </a:p>
          <a:p>
            <a:pPr marL="800100" lvl="1" indent="-342900"/>
            <a:r>
              <a:rPr lang="en-US" dirty="0" smtClean="0"/>
              <a:t>You set the number of characters that can be used in a field.  When the user hits that limit, they can no longer type.</a:t>
            </a:r>
          </a:p>
          <a:p>
            <a:pPr marL="342900" indent="-342900"/>
            <a:r>
              <a:rPr lang="en-US" b="1" dirty="0" smtClean="0"/>
              <a:t>Why would you use it?</a:t>
            </a:r>
          </a:p>
          <a:p>
            <a:pPr marL="800100" lvl="1" indent="-342900"/>
            <a:r>
              <a:rPr lang="en-US" dirty="0" smtClean="0"/>
              <a:t>If you have a regular string column (length 50) but allow users to type more than 50 characters in a string field, myEvolv will cut off the input at 50 characters and the user will not know but receives error message.</a:t>
            </a:r>
            <a:endParaRPr lang="en-US" dirty="0"/>
          </a:p>
        </p:txBody>
      </p:sp>
      <p:pic>
        <p:nvPicPr>
          <p:cNvPr id="2" name="Picture 1"/>
          <p:cNvPicPr>
            <a:picLocks noChangeAspect="1"/>
          </p:cNvPicPr>
          <p:nvPr/>
        </p:nvPicPr>
        <p:blipFill>
          <a:blip r:embed="rId3"/>
          <a:stretch>
            <a:fillRect/>
          </a:stretch>
        </p:blipFill>
        <p:spPr>
          <a:xfrm>
            <a:off x="6245398" y="886840"/>
            <a:ext cx="2572951" cy="1572783"/>
          </a:xfrm>
          <a:prstGeom prst="rect">
            <a:avLst/>
          </a:prstGeom>
        </p:spPr>
      </p:pic>
      <p:sp>
        <p:nvSpPr>
          <p:cNvPr id="236" name="Google Shape;236;g64d6411a99_0_72"/>
          <p:cNvSpPr txBox="1">
            <a:spLocks noGrp="1"/>
          </p:cNvSpPr>
          <p:nvPr>
            <p:ph type="ftr" idx="11"/>
          </p:nvPr>
        </p:nvSpPr>
        <p:spPr>
          <a:xfrm>
            <a:off x="225879" y="6401127"/>
            <a:ext cx="20004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237" name="Google Shape;237;g64d6411a99_0_72"/>
          <p:cNvSpPr txBox="1">
            <a:spLocks noGrp="1"/>
          </p:cNvSpPr>
          <p:nvPr>
            <p:ph type="sldNum" idx="12"/>
          </p:nvPr>
        </p:nvSpPr>
        <p:spPr>
          <a:xfrm>
            <a:off x="10734548" y="6401127"/>
            <a:ext cx="1016100" cy="365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 name="Picture 2"/>
          <p:cNvPicPr>
            <a:picLocks noChangeAspect="1"/>
          </p:cNvPicPr>
          <p:nvPr/>
        </p:nvPicPr>
        <p:blipFill>
          <a:blip r:embed="rId4"/>
          <a:stretch>
            <a:fillRect/>
          </a:stretch>
        </p:blipFill>
        <p:spPr>
          <a:xfrm>
            <a:off x="6685518" y="2577210"/>
            <a:ext cx="4675699" cy="277145"/>
          </a:xfrm>
          <a:prstGeom prst="rect">
            <a:avLst/>
          </a:prstGeom>
        </p:spPr>
      </p:pic>
      <p:pic>
        <p:nvPicPr>
          <p:cNvPr id="2052" name="Picture 4" descr="C:\Users\carters\AppData\Local\Temp\SNAGHTML219e3ad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5518" y="2946171"/>
            <a:ext cx="2935912" cy="15686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6245398" y="4580914"/>
            <a:ext cx="2355586" cy="1570390"/>
          </a:xfrm>
          <a:prstGeom prst="rect">
            <a:avLst/>
          </a:prstGeom>
        </p:spPr>
      </p:pic>
      <p:pic>
        <p:nvPicPr>
          <p:cNvPr id="5" name="Picture 4"/>
          <p:cNvPicPr>
            <a:picLocks noChangeAspect="1"/>
          </p:cNvPicPr>
          <p:nvPr/>
        </p:nvPicPr>
        <p:blipFill>
          <a:blip r:embed="rId7"/>
          <a:stretch>
            <a:fillRect/>
          </a:stretch>
        </p:blipFill>
        <p:spPr>
          <a:xfrm>
            <a:off x="6685518" y="6267199"/>
            <a:ext cx="3469986" cy="287713"/>
          </a:xfrm>
          <a:prstGeom prst="rect">
            <a:avLst/>
          </a:prstGeom>
        </p:spPr>
      </p:pic>
      <p:pic>
        <p:nvPicPr>
          <p:cNvPr id="7" name="Picture 6"/>
          <p:cNvPicPr>
            <a:picLocks noChangeAspect="1"/>
          </p:cNvPicPr>
          <p:nvPr/>
        </p:nvPicPr>
        <p:blipFill>
          <a:blip r:embed="rId8"/>
          <a:stretch>
            <a:fillRect/>
          </a:stretch>
        </p:blipFill>
        <p:spPr>
          <a:xfrm>
            <a:off x="9020572" y="886604"/>
            <a:ext cx="2658962" cy="1573019"/>
          </a:xfrm>
          <a:prstGeom prst="rect">
            <a:avLst/>
          </a:prstGeom>
        </p:spPr>
      </p:pic>
    </p:spTree>
    <p:extLst>
      <p:ext uri="{BB962C8B-B14F-4D97-AF65-F5344CB8AC3E}">
        <p14:creationId xmlns:p14="http://schemas.microsoft.com/office/powerpoint/2010/main" val="385184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762242" y="2270103"/>
            <a:ext cx="3972306" cy="4313874"/>
          </a:xfrm>
          <a:prstGeom prst="rect">
            <a:avLst/>
          </a:prstGeom>
        </p:spPr>
      </p:pic>
      <p:sp>
        <p:nvSpPr>
          <p:cNvPr id="233" name="Google Shape;233;g64d6411a99_0_72"/>
          <p:cNvSpPr txBox="1">
            <a:spLocks noGrp="1"/>
          </p:cNvSpPr>
          <p:nvPr>
            <p:ph type="title"/>
          </p:nvPr>
        </p:nvSpPr>
        <p:spPr>
          <a:xfrm>
            <a:off x="609600" y="667512"/>
            <a:ext cx="109728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r>
              <a:rPr lang="en-US" dirty="0" smtClean="0"/>
              <a:t>Display Size</a:t>
            </a:r>
            <a:endParaRPr dirty="0"/>
          </a:p>
        </p:txBody>
      </p:sp>
      <p:sp>
        <p:nvSpPr>
          <p:cNvPr id="234" name="Google Shape;234;g64d6411a99_0_72"/>
          <p:cNvSpPr txBox="1">
            <a:spLocks noGrp="1"/>
          </p:cNvSpPr>
          <p:nvPr>
            <p:ph type="body" idx="1"/>
          </p:nvPr>
        </p:nvSpPr>
        <p:spPr>
          <a:xfrm>
            <a:off x="518160" y="1499617"/>
            <a:ext cx="5384700" cy="4341900"/>
          </a:xfrm>
          <a:prstGeom prst="rect">
            <a:avLst/>
          </a:prstGeom>
          <a:noFill/>
          <a:ln>
            <a:noFill/>
          </a:ln>
        </p:spPr>
        <p:txBody>
          <a:bodyPr spcFirstLastPara="1" wrap="square" lIns="91425" tIns="45700" rIns="91425" bIns="45700" anchor="t" anchorCtr="0">
            <a:noAutofit/>
          </a:bodyPr>
          <a:lstStyle/>
          <a:p>
            <a:pPr marL="201168" indent="-246887"/>
            <a:r>
              <a:rPr lang="en-US" b="1" dirty="0" smtClean="0"/>
              <a:t>What does it do?</a:t>
            </a:r>
          </a:p>
          <a:p>
            <a:pPr marL="658368" lvl="1" indent="-246887"/>
            <a:r>
              <a:rPr lang="en-US" dirty="0" smtClean="0"/>
              <a:t>Changes the size of string, remarks and memo fields as they are displayed on forms.</a:t>
            </a:r>
            <a:endParaRPr lang="en-US" dirty="0"/>
          </a:p>
          <a:p>
            <a:pPr marL="201168" indent="-246887"/>
            <a:r>
              <a:rPr lang="en-US" b="1" dirty="0" smtClean="0"/>
              <a:t>How does it work?</a:t>
            </a:r>
          </a:p>
          <a:p>
            <a:pPr marL="658368" lvl="1" indent="-246887"/>
            <a:r>
              <a:rPr lang="en-US" dirty="0" smtClean="0"/>
              <a:t>Enter </a:t>
            </a:r>
            <a:r>
              <a:rPr lang="en-US" dirty="0"/>
              <a:t>an integer number that represents the display size of the form field.</a:t>
            </a:r>
          </a:p>
          <a:p>
            <a:pPr marL="658368" lvl="1" indent="-246887"/>
            <a:r>
              <a:rPr lang="en-US" dirty="0"/>
              <a:t>Strings - the number represents horizontal </a:t>
            </a:r>
            <a:r>
              <a:rPr lang="en-US" dirty="0" smtClean="0"/>
              <a:t>length of the field.</a:t>
            </a:r>
            <a:endParaRPr lang="en-US" dirty="0"/>
          </a:p>
          <a:p>
            <a:pPr marL="658368" lvl="1" indent="-246887"/>
            <a:r>
              <a:rPr lang="en-US" dirty="0"/>
              <a:t>Remarks - the number represents lines of text that is displayed without needing to scroll.</a:t>
            </a:r>
          </a:p>
          <a:p>
            <a:pPr marL="658368" lvl="1" indent="-246887"/>
            <a:r>
              <a:rPr lang="en-US" dirty="0"/>
              <a:t>Memos - the number represents the number of pixels tall that the field will render.</a:t>
            </a:r>
          </a:p>
        </p:txBody>
      </p:sp>
      <p:sp>
        <p:nvSpPr>
          <p:cNvPr id="235" name="Google Shape;235;g64d6411a99_0_72"/>
          <p:cNvSpPr txBox="1">
            <a:spLocks noGrp="1"/>
          </p:cNvSpPr>
          <p:nvPr>
            <p:ph type="body" idx="2"/>
          </p:nvPr>
        </p:nvSpPr>
        <p:spPr>
          <a:xfrm>
            <a:off x="6134100" y="566929"/>
            <a:ext cx="5384700" cy="1865375"/>
          </a:xfrm>
          <a:prstGeom prst="rect">
            <a:avLst/>
          </a:prstGeom>
          <a:noFill/>
          <a:ln>
            <a:noFill/>
          </a:ln>
        </p:spPr>
        <p:txBody>
          <a:bodyPr spcFirstLastPara="1" wrap="square" lIns="91425" tIns="45700" rIns="91425" bIns="45700" anchor="t" anchorCtr="0">
            <a:noAutofit/>
          </a:bodyPr>
          <a:lstStyle/>
          <a:p>
            <a:pPr marL="201168" indent="-246887"/>
            <a:r>
              <a:rPr lang="en-US" b="1" dirty="0"/>
              <a:t>Why would you use it</a:t>
            </a:r>
            <a:r>
              <a:rPr lang="en-US" b="1" dirty="0" smtClean="0"/>
              <a:t>?</a:t>
            </a:r>
            <a:endParaRPr lang="en-US" dirty="0"/>
          </a:p>
          <a:p>
            <a:pPr marL="658368" lvl="1" indent="-246887"/>
            <a:r>
              <a:rPr lang="en-US" dirty="0" smtClean="0"/>
              <a:t>Make your forms looks better</a:t>
            </a:r>
            <a:r>
              <a:rPr lang="en-US" b="1" dirty="0" smtClean="0"/>
              <a:t>!</a:t>
            </a:r>
          </a:p>
          <a:p>
            <a:pPr marL="658368" lvl="1" indent="-246887"/>
            <a:r>
              <a:rPr lang="en-US" dirty="0"/>
              <a:t>Limit scrolling </a:t>
            </a:r>
            <a:r>
              <a:rPr lang="en-US" dirty="0" smtClean="0"/>
              <a:t>time</a:t>
            </a:r>
          </a:p>
          <a:p>
            <a:pPr marL="658368" lvl="1" indent="-246887"/>
            <a:r>
              <a:rPr lang="en-US" dirty="0" smtClean="0"/>
              <a:t>Trick clinicians into thinking forms are not as arduous to complete.</a:t>
            </a:r>
          </a:p>
          <a:p>
            <a:pPr marL="411481" lvl="1" indent="0">
              <a:buNone/>
            </a:pPr>
            <a:endParaRPr lang="en-US" dirty="0"/>
          </a:p>
        </p:txBody>
      </p:sp>
      <p:sp>
        <p:nvSpPr>
          <p:cNvPr id="236" name="Google Shape;236;g64d6411a99_0_72"/>
          <p:cNvSpPr txBox="1">
            <a:spLocks noGrp="1"/>
          </p:cNvSpPr>
          <p:nvPr>
            <p:ph type="ftr" idx="11"/>
          </p:nvPr>
        </p:nvSpPr>
        <p:spPr>
          <a:xfrm>
            <a:off x="225879" y="6401127"/>
            <a:ext cx="20004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237" name="Google Shape;237;g64d6411a99_0_72"/>
          <p:cNvSpPr txBox="1">
            <a:spLocks noGrp="1"/>
          </p:cNvSpPr>
          <p:nvPr>
            <p:ph type="sldNum" idx="12"/>
          </p:nvPr>
        </p:nvSpPr>
        <p:spPr>
          <a:xfrm>
            <a:off x="10734548" y="6401127"/>
            <a:ext cx="1016100" cy="365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pic>
        <p:nvPicPr>
          <p:cNvPr id="2" name="Picture 1"/>
          <p:cNvPicPr>
            <a:picLocks noChangeAspect="1"/>
          </p:cNvPicPr>
          <p:nvPr/>
        </p:nvPicPr>
        <p:blipFill>
          <a:blip r:embed="rId4"/>
          <a:stretch>
            <a:fillRect/>
          </a:stretch>
        </p:blipFill>
        <p:spPr>
          <a:xfrm>
            <a:off x="6229350" y="3340239"/>
            <a:ext cx="5353050" cy="447675"/>
          </a:xfrm>
          <a:prstGeom prst="rect">
            <a:avLst/>
          </a:prstGeom>
        </p:spPr>
      </p:pic>
      <p:pic>
        <p:nvPicPr>
          <p:cNvPr id="3" name="Picture 2"/>
          <p:cNvPicPr>
            <a:picLocks noChangeAspect="1"/>
          </p:cNvPicPr>
          <p:nvPr/>
        </p:nvPicPr>
        <p:blipFill>
          <a:blip r:embed="rId5"/>
          <a:stretch>
            <a:fillRect/>
          </a:stretch>
        </p:blipFill>
        <p:spPr>
          <a:xfrm>
            <a:off x="6134100" y="3885247"/>
            <a:ext cx="5543550" cy="2105025"/>
          </a:xfrm>
          <a:prstGeom prst="rect">
            <a:avLst/>
          </a:prstGeom>
        </p:spPr>
      </p:pic>
    </p:spTree>
    <p:extLst>
      <p:ext uri="{BB962C8B-B14F-4D97-AF65-F5344CB8AC3E}">
        <p14:creationId xmlns:p14="http://schemas.microsoft.com/office/powerpoint/2010/main" val="46935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64d6411a99_0_72"/>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r>
              <a:rPr lang="en-US" dirty="0" smtClean="0"/>
              <a:t>Is Listed</a:t>
            </a:r>
            <a:endParaRPr dirty="0"/>
          </a:p>
        </p:txBody>
      </p:sp>
      <p:sp>
        <p:nvSpPr>
          <p:cNvPr id="234" name="Google Shape;234;g64d6411a99_0_72"/>
          <p:cNvSpPr txBox="1">
            <a:spLocks noGrp="1"/>
          </p:cNvSpPr>
          <p:nvPr>
            <p:ph type="body" idx="1"/>
          </p:nvPr>
        </p:nvSpPr>
        <p:spPr>
          <a:xfrm>
            <a:off x="609600" y="2249425"/>
            <a:ext cx="5384700" cy="4341900"/>
          </a:xfrm>
          <a:prstGeom prst="rect">
            <a:avLst/>
          </a:prstGeom>
          <a:noFill/>
          <a:ln>
            <a:noFill/>
          </a:ln>
        </p:spPr>
        <p:txBody>
          <a:bodyPr spcFirstLastPara="1" wrap="square" lIns="91425" tIns="45700" rIns="91425" bIns="45700" anchor="t" anchorCtr="0">
            <a:noAutofit/>
          </a:bodyPr>
          <a:lstStyle/>
          <a:p>
            <a:pPr marL="201168" indent="-246887"/>
            <a:r>
              <a:rPr lang="en-US" b="1" dirty="0" smtClean="0"/>
              <a:t>What does it do?</a:t>
            </a:r>
            <a:r>
              <a:rPr lang="en-US" dirty="0" smtClean="0"/>
              <a:t> </a:t>
            </a:r>
          </a:p>
          <a:p>
            <a:pPr marL="658368" lvl="1" indent="-246887"/>
            <a:r>
              <a:rPr lang="en-US" dirty="0" smtClean="0"/>
              <a:t>Shows a form field in the </a:t>
            </a:r>
            <a:r>
              <a:rPr lang="en-US" dirty="0" err="1" smtClean="0"/>
              <a:t>formset</a:t>
            </a:r>
            <a:r>
              <a:rPr lang="en-US" dirty="0"/>
              <a:t> </a:t>
            </a:r>
            <a:r>
              <a:rPr lang="en-US" dirty="0" smtClean="0"/>
              <a:t>member listing.</a:t>
            </a:r>
            <a:endParaRPr lang="en-US" dirty="0"/>
          </a:p>
          <a:p>
            <a:pPr marL="201168" indent="-246887"/>
            <a:r>
              <a:rPr lang="en-US" b="1" dirty="0"/>
              <a:t>How </a:t>
            </a:r>
            <a:r>
              <a:rPr lang="en-US" b="1" dirty="0" smtClean="0"/>
              <a:t>does it work?</a:t>
            </a:r>
            <a:r>
              <a:rPr lang="en-US" dirty="0" smtClean="0"/>
              <a:t> </a:t>
            </a:r>
          </a:p>
          <a:p>
            <a:pPr marL="658368" lvl="1" indent="-246887"/>
            <a:r>
              <a:rPr lang="en-US" dirty="0" smtClean="0"/>
              <a:t>If the form is a default form for a </a:t>
            </a:r>
            <a:r>
              <a:rPr lang="en-US" dirty="0" err="1" smtClean="0"/>
              <a:t>formset</a:t>
            </a:r>
            <a:r>
              <a:rPr lang="en-US" dirty="0" smtClean="0"/>
              <a:t> member, this form field will be a column in the </a:t>
            </a:r>
            <a:r>
              <a:rPr lang="en-US" dirty="0" err="1" smtClean="0"/>
              <a:t>formset</a:t>
            </a:r>
            <a:r>
              <a:rPr lang="en-US" dirty="0" smtClean="0"/>
              <a:t> member listing.</a:t>
            </a:r>
          </a:p>
          <a:p>
            <a:pPr marL="658368" lvl="1" indent="-246887"/>
            <a:r>
              <a:rPr lang="en-US" dirty="0" smtClean="0"/>
              <a:t>For other forms, the data in this field will be available in the expanded row view.</a:t>
            </a:r>
            <a:endParaRPr lang="en-US" dirty="0"/>
          </a:p>
          <a:p>
            <a:pPr marL="201168" indent="-246887"/>
            <a:r>
              <a:rPr lang="en-US" b="1" dirty="0"/>
              <a:t>Why </a:t>
            </a:r>
            <a:r>
              <a:rPr lang="en-US" b="1" dirty="0" smtClean="0"/>
              <a:t>would you use it?</a:t>
            </a:r>
          </a:p>
          <a:p>
            <a:pPr marL="658368" lvl="1" indent="-246887"/>
            <a:r>
              <a:rPr lang="en-US" dirty="0" smtClean="0"/>
              <a:t>Allows users to see some fields from a form without needing to click into the event.</a:t>
            </a:r>
            <a:endParaRPr lang="en-US" dirty="0"/>
          </a:p>
        </p:txBody>
      </p:sp>
      <p:sp>
        <p:nvSpPr>
          <p:cNvPr id="236" name="Google Shape;236;g64d6411a99_0_72"/>
          <p:cNvSpPr txBox="1">
            <a:spLocks noGrp="1"/>
          </p:cNvSpPr>
          <p:nvPr>
            <p:ph type="ftr" idx="11"/>
          </p:nvPr>
        </p:nvSpPr>
        <p:spPr>
          <a:xfrm>
            <a:off x="225879" y="6401127"/>
            <a:ext cx="20004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237" name="Google Shape;237;g64d6411a99_0_72"/>
          <p:cNvSpPr txBox="1">
            <a:spLocks noGrp="1"/>
          </p:cNvSpPr>
          <p:nvPr>
            <p:ph type="sldNum" idx="12"/>
          </p:nvPr>
        </p:nvSpPr>
        <p:spPr>
          <a:xfrm>
            <a:off x="10734548" y="6401127"/>
            <a:ext cx="1016100" cy="365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pic>
        <p:nvPicPr>
          <p:cNvPr id="2" name="Picture 1"/>
          <p:cNvPicPr>
            <a:picLocks noChangeAspect="1"/>
          </p:cNvPicPr>
          <p:nvPr/>
        </p:nvPicPr>
        <p:blipFill>
          <a:blip r:embed="rId3"/>
          <a:stretch>
            <a:fillRect/>
          </a:stretch>
        </p:blipFill>
        <p:spPr>
          <a:xfrm>
            <a:off x="4717596" y="1470279"/>
            <a:ext cx="7248525" cy="857250"/>
          </a:xfrm>
          <a:prstGeom prst="rect">
            <a:avLst/>
          </a:prstGeom>
        </p:spPr>
      </p:pic>
      <p:pic>
        <p:nvPicPr>
          <p:cNvPr id="3" name="Picture 2"/>
          <p:cNvPicPr>
            <a:picLocks noChangeAspect="1"/>
          </p:cNvPicPr>
          <p:nvPr/>
        </p:nvPicPr>
        <p:blipFill>
          <a:blip r:embed="rId4"/>
          <a:stretch>
            <a:fillRect/>
          </a:stretch>
        </p:blipFill>
        <p:spPr>
          <a:xfrm>
            <a:off x="5814060" y="2945979"/>
            <a:ext cx="6064673" cy="1292733"/>
          </a:xfrm>
          <a:prstGeom prst="rect">
            <a:avLst/>
          </a:prstGeom>
        </p:spPr>
      </p:pic>
      <p:sp>
        <p:nvSpPr>
          <p:cNvPr id="4" name="Rectangle 3"/>
          <p:cNvSpPr/>
          <p:nvPr/>
        </p:nvSpPr>
        <p:spPr>
          <a:xfrm>
            <a:off x="10341864" y="1746504"/>
            <a:ext cx="1624257" cy="2651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51448" y="3803904"/>
            <a:ext cx="1624257" cy="1615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54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64d6411a99_0_72"/>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r>
              <a:rPr lang="en-US" dirty="0" smtClean="0"/>
              <a:t>Used For Filter</a:t>
            </a:r>
            <a:endParaRPr dirty="0"/>
          </a:p>
        </p:txBody>
      </p:sp>
      <p:sp>
        <p:nvSpPr>
          <p:cNvPr id="234" name="Google Shape;234;g64d6411a99_0_72"/>
          <p:cNvSpPr txBox="1">
            <a:spLocks noGrp="1"/>
          </p:cNvSpPr>
          <p:nvPr>
            <p:ph type="body" idx="1"/>
          </p:nvPr>
        </p:nvSpPr>
        <p:spPr>
          <a:xfrm>
            <a:off x="609600" y="2249425"/>
            <a:ext cx="5384700" cy="4341900"/>
          </a:xfrm>
          <a:prstGeom prst="rect">
            <a:avLst/>
          </a:prstGeom>
          <a:noFill/>
          <a:ln>
            <a:noFill/>
          </a:ln>
        </p:spPr>
        <p:txBody>
          <a:bodyPr spcFirstLastPara="1" wrap="square" lIns="91425" tIns="45700" rIns="91425" bIns="45700" anchor="t" anchorCtr="0">
            <a:noAutofit/>
          </a:bodyPr>
          <a:lstStyle/>
          <a:p>
            <a:pPr marL="201168" indent="-246887"/>
            <a:r>
              <a:rPr lang="en-US" b="1" dirty="0" smtClean="0"/>
              <a:t>What does it do?</a:t>
            </a:r>
          </a:p>
          <a:p>
            <a:pPr marL="658368" lvl="1" indent="-246887"/>
            <a:r>
              <a:rPr lang="en-US" dirty="0" smtClean="0"/>
              <a:t>Allows you to filter on this field in the </a:t>
            </a:r>
            <a:r>
              <a:rPr lang="en-US" dirty="0" err="1" smtClean="0"/>
              <a:t>formset</a:t>
            </a:r>
            <a:r>
              <a:rPr lang="en-US" dirty="0" smtClean="0"/>
              <a:t> member listing.</a:t>
            </a:r>
            <a:endParaRPr lang="en-US" dirty="0"/>
          </a:p>
          <a:p>
            <a:pPr marL="201168" indent="-246887"/>
            <a:r>
              <a:rPr lang="en-US" b="1" dirty="0"/>
              <a:t>How </a:t>
            </a:r>
            <a:r>
              <a:rPr lang="en-US" b="1" dirty="0" smtClean="0"/>
              <a:t>does it work?</a:t>
            </a:r>
          </a:p>
          <a:p>
            <a:pPr marL="658368" lvl="1" indent="-246887"/>
            <a:r>
              <a:rPr lang="en-US" dirty="0" smtClean="0"/>
              <a:t>If the form is the default form for a </a:t>
            </a:r>
            <a:r>
              <a:rPr lang="en-US" dirty="0" err="1" smtClean="0"/>
              <a:t>formset</a:t>
            </a:r>
            <a:r>
              <a:rPr lang="en-US" dirty="0" smtClean="0"/>
              <a:t> member, the fields flagged as Used for Filter are available to be used in the filter tool on the </a:t>
            </a:r>
            <a:r>
              <a:rPr lang="en-US" dirty="0" err="1" smtClean="0"/>
              <a:t>formset</a:t>
            </a:r>
            <a:r>
              <a:rPr lang="en-US" dirty="0" smtClean="0"/>
              <a:t> listing.</a:t>
            </a:r>
            <a:endParaRPr lang="en-US" dirty="0"/>
          </a:p>
          <a:p>
            <a:pPr marL="201168" indent="-246887"/>
            <a:r>
              <a:rPr lang="en-US" b="1" dirty="0"/>
              <a:t>Why </a:t>
            </a:r>
            <a:r>
              <a:rPr lang="en-US" b="1" dirty="0" smtClean="0"/>
              <a:t>would you use it?</a:t>
            </a:r>
          </a:p>
          <a:p>
            <a:pPr marL="658368" lvl="1" indent="-246887"/>
            <a:r>
              <a:rPr lang="en-US" dirty="0" smtClean="0"/>
              <a:t>If you have </a:t>
            </a:r>
            <a:r>
              <a:rPr lang="en-US" dirty="0" err="1" smtClean="0"/>
              <a:t>formset</a:t>
            </a:r>
            <a:r>
              <a:rPr lang="en-US" dirty="0" smtClean="0"/>
              <a:t> members with long lists of events in them, providing more columns to filter on can help users find what they’re looking for.</a:t>
            </a:r>
            <a:endParaRPr lang="en-US" dirty="0"/>
          </a:p>
        </p:txBody>
      </p:sp>
      <p:sp>
        <p:nvSpPr>
          <p:cNvPr id="236" name="Google Shape;236;g64d6411a99_0_72"/>
          <p:cNvSpPr txBox="1">
            <a:spLocks noGrp="1"/>
          </p:cNvSpPr>
          <p:nvPr>
            <p:ph type="ftr" idx="11"/>
          </p:nvPr>
        </p:nvSpPr>
        <p:spPr>
          <a:xfrm>
            <a:off x="225879" y="6401127"/>
            <a:ext cx="20004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237" name="Google Shape;237;g64d6411a99_0_72"/>
          <p:cNvSpPr txBox="1">
            <a:spLocks noGrp="1"/>
          </p:cNvSpPr>
          <p:nvPr>
            <p:ph type="sldNum" idx="12"/>
          </p:nvPr>
        </p:nvSpPr>
        <p:spPr>
          <a:xfrm>
            <a:off x="10734548" y="6401127"/>
            <a:ext cx="1016100" cy="365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 name="Picture 2"/>
          <p:cNvPicPr>
            <a:picLocks noChangeAspect="1"/>
          </p:cNvPicPr>
          <p:nvPr/>
        </p:nvPicPr>
        <p:blipFill>
          <a:blip r:embed="rId3"/>
          <a:stretch>
            <a:fillRect/>
          </a:stretch>
        </p:blipFill>
        <p:spPr>
          <a:xfrm>
            <a:off x="6096000" y="2825118"/>
            <a:ext cx="5314950" cy="2217138"/>
          </a:xfrm>
          <a:prstGeom prst="rect">
            <a:avLst/>
          </a:prstGeom>
        </p:spPr>
      </p:pic>
      <p:pic>
        <p:nvPicPr>
          <p:cNvPr id="4" name="Picture 3"/>
          <p:cNvPicPr>
            <a:picLocks noChangeAspect="1"/>
          </p:cNvPicPr>
          <p:nvPr/>
        </p:nvPicPr>
        <p:blipFill>
          <a:blip r:embed="rId4"/>
          <a:stretch>
            <a:fillRect/>
          </a:stretch>
        </p:blipFill>
        <p:spPr>
          <a:xfrm>
            <a:off x="6096000" y="2125297"/>
            <a:ext cx="5314950" cy="466725"/>
          </a:xfrm>
          <a:prstGeom prst="rect">
            <a:avLst/>
          </a:prstGeom>
        </p:spPr>
      </p:pic>
    </p:spTree>
    <p:extLst>
      <p:ext uri="{BB962C8B-B14F-4D97-AF65-F5344CB8AC3E}">
        <p14:creationId xmlns:p14="http://schemas.microsoft.com/office/powerpoint/2010/main" val="359360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64d6411a99_0_72"/>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r>
              <a:rPr lang="en-US" dirty="0" smtClean="0"/>
              <a:t>Use for Order By &amp; Is Order Descending</a:t>
            </a:r>
            <a:endParaRPr dirty="0"/>
          </a:p>
        </p:txBody>
      </p:sp>
      <p:sp>
        <p:nvSpPr>
          <p:cNvPr id="234" name="Google Shape;234;g64d6411a99_0_72"/>
          <p:cNvSpPr txBox="1">
            <a:spLocks noGrp="1"/>
          </p:cNvSpPr>
          <p:nvPr>
            <p:ph type="body" idx="1"/>
          </p:nvPr>
        </p:nvSpPr>
        <p:spPr>
          <a:xfrm>
            <a:off x="609600" y="2249425"/>
            <a:ext cx="5384700" cy="4341900"/>
          </a:xfrm>
          <a:prstGeom prst="rect">
            <a:avLst/>
          </a:prstGeom>
          <a:noFill/>
          <a:ln>
            <a:noFill/>
          </a:ln>
        </p:spPr>
        <p:txBody>
          <a:bodyPr spcFirstLastPara="1" wrap="square" lIns="91425" tIns="45700" rIns="91425" bIns="45700" anchor="t" anchorCtr="0">
            <a:noAutofit/>
          </a:bodyPr>
          <a:lstStyle/>
          <a:p>
            <a:pPr marL="201168" indent="-246887"/>
            <a:r>
              <a:rPr lang="en-US" b="1" dirty="0" smtClean="0"/>
              <a:t>What does it do?</a:t>
            </a:r>
          </a:p>
          <a:p>
            <a:pPr marL="658368" lvl="1" indent="-246887"/>
            <a:r>
              <a:rPr lang="en-US" dirty="0" smtClean="0"/>
              <a:t>Designates the form column that will be used for sorting events on a </a:t>
            </a:r>
            <a:r>
              <a:rPr lang="en-US" dirty="0" err="1" smtClean="0"/>
              <a:t>formset</a:t>
            </a:r>
            <a:r>
              <a:rPr lang="en-US" dirty="0" smtClean="0"/>
              <a:t> member listing.</a:t>
            </a:r>
            <a:endParaRPr lang="en-US" dirty="0"/>
          </a:p>
          <a:p>
            <a:pPr marL="201168" indent="-246887"/>
            <a:r>
              <a:rPr lang="en-US" b="1" dirty="0" smtClean="0"/>
              <a:t>How does it work?</a:t>
            </a:r>
          </a:p>
          <a:p>
            <a:pPr marL="658368" lvl="1" indent="-246887"/>
            <a:r>
              <a:rPr lang="en-US" dirty="0" smtClean="0"/>
              <a:t>If the form is the default form for a </a:t>
            </a:r>
            <a:r>
              <a:rPr lang="en-US" dirty="0" err="1" smtClean="0"/>
              <a:t>formset</a:t>
            </a:r>
            <a:r>
              <a:rPr lang="en-US" dirty="0" smtClean="0"/>
              <a:t> member, the flagged column will be used to sort the listing of events.</a:t>
            </a:r>
          </a:p>
          <a:p>
            <a:pPr marL="658368" lvl="1" indent="-246887"/>
            <a:r>
              <a:rPr lang="en-US" dirty="0" smtClean="0"/>
              <a:t>If you select the Is Order Descending checkbox, the order will be reversed.</a:t>
            </a:r>
            <a:endParaRPr lang="en-US" dirty="0"/>
          </a:p>
          <a:p>
            <a:pPr marL="201168" indent="-246887"/>
            <a:r>
              <a:rPr lang="en-US" b="1" dirty="0" smtClean="0"/>
              <a:t>Why would you use it?</a:t>
            </a:r>
          </a:p>
          <a:p>
            <a:pPr marL="658368" lvl="1" indent="-246887"/>
            <a:r>
              <a:rPr lang="en-US" dirty="0" smtClean="0"/>
              <a:t>Customized versions of </a:t>
            </a:r>
            <a:r>
              <a:rPr lang="en-US" dirty="0" err="1" smtClean="0"/>
              <a:t>formset</a:t>
            </a:r>
            <a:r>
              <a:rPr lang="en-US" dirty="0" smtClean="0"/>
              <a:t> members that sort differently for different kinds of users.</a:t>
            </a:r>
          </a:p>
        </p:txBody>
      </p:sp>
      <p:sp>
        <p:nvSpPr>
          <p:cNvPr id="235" name="Google Shape;235;g64d6411a99_0_72"/>
          <p:cNvSpPr txBox="1">
            <a:spLocks noGrp="1"/>
          </p:cNvSpPr>
          <p:nvPr>
            <p:ph type="body" idx="2"/>
          </p:nvPr>
        </p:nvSpPr>
        <p:spPr>
          <a:xfrm>
            <a:off x="6197600" y="2249425"/>
            <a:ext cx="5384700" cy="4341900"/>
          </a:xfrm>
          <a:prstGeom prst="rect">
            <a:avLst/>
          </a:prstGeom>
          <a:noFill/>
          <a:ln>
            <a:noFill/>
          </a:ln>
        </p:spPr>
        <p:txBody>
          <a:bodyPr spcFirstLastPara="1" wrap="square" lIns="91425" tIns="45700" rIns="91425" bIns="45700" anchor="t" anchorCtr="0">
            <a:noAutofit/>
          </a:bodyPr>
          <a:lstStyle/>
          <a:p>
            <a:pPr marL="365760" lvl="0" indent="-129032" algn="l" rtl="0">
              <a:spcBef>
                <a:spcPts val="0"/>
              </a:spcBef>
              <a:spcAft>
                <a:spcPts val="0"/>
              </a:spcAft>
              <a:buSzPts val="2000"/>
              <a:buNone/>
            </a:pPr>
            <a:endParaRPr/>
          </a:p>
        </p:txBody>
      </p:sp>
      <p:sp>
        <p:nvSpPr>
          <p:cNvPr id="236" name="Google Shape;236;g64d6411a99_0_72"/>
          <p:cNvSpPr txBox="1">
            <a:spLocks noGrp="1"/>
          </p:cNvSpPr>
          <p:nvPr>
            <p:ph type="ftr" idx="11"/>
          </p:nvPr>
        </p:nvSpPr>
        <p:spPr>
          <a:xfrm>
            <a:off x="225879" y="6401127"/>
            <a:ext cx="20004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237" name="Google Shape;237;g64d6411a99_0_72"/>
          <p:cNvSpPr txBox="1">
            <a:spLocks noGrp="1"/>
          </p:cNvSpPr>
          <p:nvPr>
            <p:ph type="sldNum" idx="12"/>
          </p:nvPr>
        </p:nvSpPr>
        <p:spPr>
          <a:xfrm>
            <a:off x="10734548" y="6401127"/>
            <a:ext cx="1016100" cy="365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220438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Calibri"/>
              <a:buNone/>
            </a:pPr>
            <a:r>
              <a:rPr lang="en-US"/>
              <a:t>Training Outline</a:t>
            </a:r>
            <a:endParaRPr/>
          </a:p>
        </p:txBody>
      </p:sp>
      <p:sp>
        <p:nvSpPr>
          <p:cNvPr id="138" name="Google Shape;138;p3"/>
          <p:cNvSpPr txBox="1">
            <a:spLocks noGrp="1"/>
          </p:cNvSpPr>
          <p:nvPr>
            <p:ph type="body" idx="1"/>
          </p:nvPr>
        </p:nvSpPr>
        <p:spPr>
          <a:xfrm>
            <a:off x="609600" y="2249424"/>
            <a:ext cx="10972800" cy="4325100"/>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2800"/>
              <a:buChar char="•"/>
            </a:pPr>
            <a:r>
              <a:rPr lang="en-US" dirty="0"/>
              <a:t>Lesson 1: Best Practices </a:t>
            </a:r>
            <a:r>
              <a:rPr lang="en-US" dirty="0" smtClean="0"/>
              <a:t>and Tips for </a:t>
            </a:r>
            <a:r>
              <a:rPr lang="en-US" dirty="0"/>
              <a:t>Form Design</a:t>
            </a:r>
            <a:endParaRPr dirty="0"/>
          </a:p>
          <a:p>
            <a:pPr marL="658368" lvl="1" indent="-246887" algn="l" rtl="0">
              <a:spcBef>
                <a:spcPts val="300"/>
              </a:spcBef>
              <a:spcAft>
                <a:spcPts val="0"/>
              </a:spcAft>
              <a:buSzPts val="2600"/>
              <a:buChar char="▫"/>
            </a:pPr>
            <a:r>
              <a:rPr lang="en-US" dirty="0" smtClean="0"/>
              <a:t>What to consider when adding/creating </a:t>
            </a:r>
            <a:r>
              <a:rPr lang="en-US" dirty="0"/>
              <a:t>new fields</a:t>
            </a:r>
          </a:p>
          <a:p>
            <a:pPr marL="658368" lvl="1" indent="-246887" algn="l" rtl="0">
              <a:spcBef>
                <a:spcPts val="300"/>
              </a:spcBef>
              <a:spcAft>
                <a:spcPts val="0"/>
              </a:spcAft>
              <a:buSzPts val="2600"/>
              <a:buChar char="▫"/>
            </a:pPr>
            <a:r>
              <a:rPr lang="en-US" dirty="0"/>
              <a:t>Template </a:t>
            </a:r>
            <a:r>
              <a:rPr lang="en-US" dirty="0" smtClean="0"/>
              <a:t>forms</a:t>
            </a:r>
            <a:endParaRPr dirty="0"/>
          </a:p>
          <a:p>
            <a:pPr marL="365760" lvl="0" indent="-256032" algn="l" rtl="0">
              <a:spcBef>
                <a:spcPts val="300"/>
              </a:spcBef>
              <a:spcAft>
                <a:spcPts val="0"/>
              </a:spcAft>
              <a:buSzPts val="2800"/>
              <a:buChar char="•"/>
            </a:pPr>
            <a:r>
              <a:rPr lang="en-US" dirty="0" smtClean="0"/>
              <a:t>Lesson 2: Deep Dive on Lesser-known Form Design Functionality</a:t>
            </a:r>
            <a:endParaRPr dirty="0" smtClean="0"/>
          </a:p>
          <a:p>
            <a:pPr marL="658368" lvl="1" indent="-246887" algn="l" rtl="0">
              <a:spcBef>
                <a:spcPts val="300"/>
              </a:spcBef>
              <a:spcAft>
                <a:spcPts val="0"/>
              </a:spcAft>
              <a:buSzPts val="2600"/>
              <a:buChar char="▫"/>
            </a:pPr>
            <a:r>
              <a:rPr lang="en-US" dirty="0" smtClean="0"/>
              <a:t>Tour </a:t>
            </a:r>
            <a:r>
              <a:rPr lang="en-US" dirty="0"/>
              <a:t>of Form Designer </a:t>
            </a:r>
            <a:r>
              <a:rPr lang="en-US" dirty="0" smtClean="0"/>
              <a:t>Tool properties</a:t>
            </a:r>
            <a:endParaRPr dirty="0"/>
          </a:p>
          <a:p>
            <a:pPr marL="365760" lvl="0" indent="-256032"/>
            <a:r>
              <a:rPr lang="en-US" dirty="0"/>
              <a:t>Lesson </a:t>
            </a:r>
            <a:r>
              <a:rPr lang="en-US" dirty="0" smtClean="0"/>
              <a:t>3: Introduction to NX Form and Test Designer Documentation</a:t>
            </a:r>
            <a:endParaRPr lang="en-US" dirty="0"/>
          </a:p>
          <a:p>
            <a:pPr marL="658368" lvl="1" indent="-246887">
              <a:buSzPts val="2600"/>
            </a:pPr>
            <a:r>
              <a:rPr lang="en-US" dirty="0" smtClean="0"/>
              <a:t>Excellent documentation exists on the wiki</a:t>
            </a:r>
            <a:endParaRPr dirty="0"/>
          </a:p>
        </p:txBody>
      </p:sp>
      <p:sp>
        <p:nvSpPr>
          <p:cNvPr id="139" name="Google Shape;139;p3"/>
          <p:cNvSpPr txBox="1">
            <a:spLocks noGrp="1"/>
          </p:cNvSpPr>
          <p:nvPr>
            <p:ph type="ftr" idx="11"/>
          </p:nvPr>
        </p:nvSpPr>
        <p:spPr>
          <a:xfrm>
            <a:off x="0" y="6345936"/>
            <a:ext cx="20193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140" name="Google Shape;140;p3"/>
          <p:cNvSpPr txBox="1">
            <a:spLocks noGrp="1"/>
          </p:cNvSpPr>
          <p:nvPr>
            <p:ph type="sldNum" idx="12"/>
          </p:nvPr>
        </p:nvSpPr>
        <p:spPr>
          <a:xfrm>
            <a:off x="10906127" y="6358509"/>
            <a:ext cx="1016000"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64d6411a99_0_72"/>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r>
              <a:rPr lang="en-US" dirty="0" err="1" smtClean="0"/>
              <a:t>Formset</a:t>
            </a:r>
            <a:r>
              <a:rPr lang="en-US" dirty="0" smtClean="0"/>
              <a:t> to Call</a:t>
            </a:r>
            <a:endParaRPr dirty="0"/>
          </a:p>
        </p:txBody>
      </p:sp>
      <p:sp>
        <p:nvSpPr>
          <p:cNvPr id="234" name="Google Shape;234;g64d6411a99_0_72"/>
          <p:cNvSpPr txBox="1">
            <a:spLocks noGrp="1"/>
          </p:cNvSpPr>
          <p:nvPr>
            <p:ph type="body" idx="1"/>
          </p:nvPr>
        </p:nvSpPr>
        <p:spPr>
          <a:xfrm>
            <a:off x="609600" y="2249425"/>
            <a:ext cx="5384700" cy="4341900"/>
          </a:xfrm>
          <a:prstGeom prst="rect">
            <a:avLst/>
          </a:prstGeom>
          <a:noFill/>
          <a:ln>
            <a:noFill/>
          </a:ln>
        </p:spPr>
        <p:txBody>
          <a:bodyPr spcFirstLastPara="1" wrap="square" lIns="91425" tIns="45700" rIns="91425" bIns="45700" anchor="t" anchorCtr="0">
            <a:noAutofit/>
          </a:bodyPr>
          <a:lstStyle/>
          <a:p>
            <a:pPr marL="201168" indent="-246887"/>
            <a:r>
              <a:rPr lang="en-US" b="1" dirty="0" smtClean="0"/>
              <a:t>What does it do?</a:t>
            </a:r>
          </a:p>
          <a:p>
            <a:pPr marL="658368" lvl="1" indent="-246887"/>
            <a:r>
              <a:rPr lang="en-US" dirty="0" smtClean="0"/>
              <a:t>Turns the selected foreign key field item into a clickable link that launches a related form.</a:t>
            </a:r>
            <a:endParaRPr lang="en-US" dirty="0"/>
          </a:p>
          <a:p>
            <a:pPr marL="201168" indent="-246887"/>
            <a:r>
              <a:rPr lang="en-US" b="1" dirty="0"/>
              <a:t>How </a:t>
            </a:r>
            <a:r>
              <a:rPr lang="en-US" b="1" dirty="0" smtClean="0"/>
              <a:t>does it work?</a:t>
            </a:r>
          </a:p>
          <a:p>
            <a:pPr marL="658368" lvl="1" indent="-246887"/>
            <a:r>
              <a:rPr lang="en-US" dirty="0" smtClean="0"/>
              <a:t>You select a </a:t>
            </a:r>
            <a:r>
              <a:rPr lang="en-US" dirty="0" err="1" smtClean="0"/>
              <a:t>formset</a:t>
            </a:r>
            <a:r>
              <a:rPr lang="en-US" dirty="0" smtClean="0"/>
              <a:t> to call and the selected item displays as a link.  The value of the selected item is passed in the link so the </a:t>
            </a:r>
            <a:r>
              <a:rPr lang="en-US" dirty="0" err="1" smtClean="0"/>
              <a:t>formset</a:t>
            </a:r>
            <a:r>
              <a:rPr lang="en-US" dirty="0" smtClean="0"/>
              <a:t> selected must be related.</a:t>
            </a:r>
            <a:endParaRPr lang="en-US" dirty="0"/>
          </a:p>
          <a:p>
            <a:pPr marL="201168" indent="-246887"/>
            <a:r>
              <a:rPr lang="en-US" b="1" dirty="0"/>
              <a:t>Why </a:t>
            </a:r>
            <a:r>
              <a:rPr lang="en-US" b="1" dirty="0" smtClean="0"/>
              <a:t>would I use it?</a:t>
            </a:r>
          </a:p>
          <a:p>
            <a:pPr marL="658368" lvl="1" indent="-246887"/>
            <a:r>
              <a:rPr lang="en-US" dirty="0" smtClean="0"/>
              <a:t>Provides a way for users to lookup, add or edit information about clients or staff and other things without having to leave the event they are working on.</a:t>
            </a:r>
            <a:endParaRPr lang="en-US" dirty="0"/>
          </a:p>
        </p:txBody>
      </p:sp>
      <p:sp>
        <p:nvSpPr>
          <p:cNvPr id="236" name="Google Shape;236;g64d6411a99_0_72"/>
          <p:cNvSpPr txBox="1">
            <a:spLocks noGrp="1"/>
          </p:cNvSpPr>
          <p:nvPr>
            <p:ph type="ftr" idx="11"/>
          </p:nvPr>
        </p:nvSpPr>
        <p:spPr>
          <a:xfrm>
            <a:off x="225879" y="6401127"/>
            <a:ext cx="20004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237" name="Google Shape;237;g64d6411a99_0_72"/>
          <p:cNvSpPr txBox="1">
            <a:spLocks noGrp="1"/>
          </p:cNvSpPr>
          <p:nvPr>
            <p:ph type="sldNum" idx="12"/>
          </p:nvPr>
        </p:nvSpPr>
        <p:spPr>
          <a:xfrm>
            <a:off x="10734548" y="6401127"/>
            <a:ext cx="1016100" cy="365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pic>
        <p:nvPicPr>
          <p:cNvPr id="4" name="Picture 3"/>
          <p:cNvPicPr>
            <a:picLocks noChangeAspect="1"/>
          </p:cNvPicPr>
          <p:nvPr/>
        </p:nvPicPr>
        <p:blipFill>
          <a:blip r:embed="rId3"/>
          <a:stretch>
            <a:fillRect/>
          </a:stretch>
        </p:blipFill>
        <p:spPr>
          <a:xfrm>
            <a:off x="6678168" y="4297627"/>
            <a:ext cx="4151436" cy="2103500"/>
          </a:xfrm>
          <a:prstGeom prst="rect">
            <a:avLst/>
          </a:prstGeom>
        </p:spPr>
      </p:pic>
      <p:pic>
        <p:nvPicPr>
          <p:cNvPr id="5" name="Picture 4"/>
          <p:cNvPicPr>
            <a:picLocks noChangeAspect="1"/>
          </p:cNvPicPr>
          <p:nvPr/>
        </p:nvPicPr>
        <p:blipFill>
          <a:blip r:embed="rId4"/>
          <a:stretch>
            <a:fillRect/>
          </a:stretch>
        </p:blipFill>
        <p:spPr>
          <a:xfrm>
            <a:off x="6678168" y="1103375"/>
            <a:ext cx="3352800" cy="762000"/>
          </a:xfrm>
          <a:prstGeom prst="rect">
            <a:avLst/>
          </a:prstGeom>
        </p:spPr>
      </p:pic>
      <p:pic>
        <p:nvPicPr>
          <p:cNvPr id="1026" name="Picture 2" descr="C:\Users\carters\AppData\Local\Temp\SNAGHTML215dec4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7091" y="2209800"/>
            <a:ext cx="5885567" cy="1871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20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64d6411a99_0_72"/>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Autofit/>
          </a:bodyPr>
          <a:lstStyle/>
          <a:p>
            <a:pPr lvl="0">
              <a:buSzPts val="4000"/>
            </a:pPr>
            <a:r>
              <a:rPr lang="en-US" dirty="0"/>
              <a:t>Look-Up </a:t>
            </a:r>
            <a:r>
              <a:rPr lang="en-US" dirty="0" smtClean="0"/>
              <a:t>Table Used</a:t>
            </a:r>
            <a:endParaRPr dirty="0"/>
          </a:p>
        </p:txBody>
      </p:sp>
      <p:sp>
        <p:nvSpPr>
          <p:cNvPr id="234" name="Google Shape;234;g64d6411a99_0_72"/>
          <p:cNvSpPr txBox="1">
            <a:spLocks noGrp="1"/>
          </p:cNvSpPr>
          <p:nvPr>
            <p:ph type="body" idx="1"/>
          </p:nvPr>
        </p:nvSpPr>
        <p:spPr>
          <a:xfrm>
            <a:off x="609600" y="2249425"/>
            <a:ext cx="5384700" cy="4341900"/>
          </a:xfrm>
          <a:prstGeom prst="rect">
            <a:avLst/>
          </a:prstGeom>
          <a:noFill/>
          <a:ln>
            <a:noFill/>
          </a:ln>
        </p:spPr>
        <p:txBody>
          <a:bodyPr spcFirstLastPara="1" wrap="square" lIns="91425" tIns="45700" rIns="91425" bIns="45700" anchor="t" anchorCtr="0">
            <a:noAutofit/>
          </a:bodyPr>
          <a:lstStyle/>
          <a:p>
            <a:pPr marL="201168" indent="-246887"/>
            <a:r>
              <a:rPr lang="en-US" b="1" dirty="0" smtClean="0"/>
              <a:t>What </a:t>
            </a:r>
            <a:r>
              <a:rPr lang="en-US" b="1" dirty="0"/>
              <a:t>does it do</a:t>
            </a:r>
            <a:r>
              <a:rPr lang="en-US" b="1" dirty="0" smtClean="0"/>
              <a:t>?</a:t>
            </a:r>
          </a:p>
          <a:p>
            <a:pPr marL="658368" lvl="1" indent="-246887"/>
            <a:r>
              <a:rPr lang="en-US" dirty="0" smtClean="0"/>
              <a:t>Designates the look-up table that will be used for the field and what will be displayed in the list.</a:t>
            </a:r>
            <a:endParaRPr lang="en-US" dirty="0"/>
          </a:p>
          <a:p>
            <a:pPr marL="201168" indent="-246887"/>
            <a:r>
              <a:rPr lang="en-US" b="1" dirty="0" smtClean="0"/>
              <a:t>How </a:t>
            </a:r>
            <a:r>
              <a:rPr lang="en-US" b="1" dirty="0"/>
              <a:t>does it work</a:t>
            </a:r>
            <a:r>
              <a:rPr lang="en-US" b="1" dirty="0" smtClean="0"/>
              <a:t>?</a:t>
            </a:r>
          </a:p>
          <a:p>
            <a:pPr marL="658368" lvl="1" indent="-246887"/>
            <a:r>
              <a:rPr lang="en-US" dirty="0" smtClean="0"/>
              <a:t>You choose from available look-up tables, which is filtered based on foreign key id used for the field chosen. Use available conditions in the look-up table list to limit results using parameters entered in depends on fields.</a:t>
            </a:r>
          </a:p>
          <a:p>
            <a:pPr marL="201168" indent="-246887"/>
            <a:r>
              <a:rPr lang="en-US" b="1" dirty="0" smtClean="0"/>
              <a:t>Why would I use it?</a:t>
            </a:r>
          </a:p>
          <a:p>
            <a:pPr marL="658368" lvl="1" indent="-246887"/>
            <a:r>
              <a:rPr lang="en-US" dirty="0" smtClean="0"/>
              <a:t>Limit results of look-up table list.</a:t>
            </a:r>
            <a:endParaRPr lang="en-US" dirty="0"/>
          </a:p>
        </p:txBody>
      </p:sp>
      <p:sp>
        <p:nvSpPr>
          <p:cNvPr id="235" name="Google Shape;235;g64d6411a99_0_72"/>
          <p:cNvSpPr txBox="1">
            <a:spLocks noGrp="1"/>
          </p:cNvSpPr>
          <p:nvPr>
            <p:ph type="body" idx="2"/>
          </p:nvPr>
        </p:nvSpPr>
        <p:spPr>
          <a:xfrm>
            <a:off x="6197600" y="2249425"/>
            <a:ext cx="5384700" cy="4341900"/>
          </a:xfrm>
          <a:prstGeom prst="rect">
            <a:avLst/>
          </a:prstGeom>
          <a:noFill/>
          <a:ln>
            <a:noFill/>
          </a:ln>
        </p:spPr>
        <p:txBody>
          <a:bodyPr spcFirstLastPara="1" wrap="square" lIns="91425" tIns="45700" rIns="91425" bIns="45700" anchor="t" anchorCtr="0">
            <a:noAutofit/>
          </a:bodyPr>
          <a:lstStyle/>
          <a:p>
            <a:pPr marL="365760" lvl="0" indent="-129032">
              <a:spcBef>
                <a:spcPts val="0"/>
              </a:spcBef>
              <a:buClr>
                <a:srgbClr val="000000"/>
              </a:buClr>
              <a:buNone/>
            </a:pPr>
            <a:r>
              <a:rPr lang="en-US" b="1" dirty="0"/>
              <a:t>Choosing Look-Up Table Used</a:t>
            </a:r>
          </a:p>
          <a:p>
            <a:pPr marL="365760" lvl="0" indent="-129032">
              <a:spcBef>
                <a:spcPts val="0"/>
              </a:spcBef>
              <a:buClr>
                <a:schemeClr val="dk1"/>
              </a:buClr>
              <a:buSzPts val="1100"/>
              <a:buNone/>
            </a:pPr>
            <a:r>
              <a:rPr lang="en-US" dirty="0"/>
              <a:t>Depends On = @param1    </a:t>
            </a:r>
          </a:p>
          <a:p>
            <a:pPr marL="365760" lvl="0" indent="-129032">
              <a:spcBef>
                <a:spcPts val="0"/>
              </a:spcBef>
              <a:buClr>
                <a:schemeClr val="dk1"/>
              </a:buClr>
              <a:buSzPts val="1100"/>
              <a:buNone/>
            </a:pPr>
            <a:r>
              <a:rPr lang="en-US" dirty="0"/>
              <a:t>Depends On (other) = @param2~@param3</a:t>
            </a:r>
          </a:p>
          <a:p>
            <a:pPr marL="365760" lvl="0" indent="-129032">
              <a:spcBef>
                <a:spcPts val="0"/>
              </a:spcBef>
              <a:buClr>
                <a:schemeClr val="dk1"/>
              </a:buClr>
              <a:buSzPts val="1100"/>
              <a:buNone/>
            </a:pPr>
            <a:r>
              <a:rPr lang="en-US" dirty="0"/>
              <a:t>Each additional parameter separated by ~</a:t>
            </a:r>
          </a:p>
          <a:p>
            <a:pPr marL="365760" lvl="0" indent="-129032">
              <a:spcBef>
                <a:spcPts val="0"/>
              </a:spcBef>
              <a:buSzPts val="1100"/>
              <a:buNone/>
            </a:pPr>
            <a:endParaRPr lang="en-US" dirty="0"/>
          </a:p>
          <a:p>
            <a:pPr marL="365760" lvl="0" indent="-129032" algn="l" rtl="0">
              <a:spcBef>
                <a:spcPts val="0"/>
              </a:spcBef>
              <a:spcAft>
                <a:spcPts val="0"/>
              </a:spcAft>
              <a:buSzPts val="2000"/>
              <a:buNone/>
            </a:pPr>
            <a:endParaRPr dirty="0"/>
          </a:p>
        </p:txBody>
      </p:sp>
      <p:sp>
        <p:nvSpPr>
          <p:cNvPr id="236" name="Google Shape;236;g64d6411a99_0_72"/>
          <p:cNvSpPr txBox="1">
            <a:spLocks noGrp="1"/>
          </p:cNvSpPr>
          <p:nvPr>
            <p:ph type="ftr" idx="11"/>
          </p:nvPr>
        </p:nvSpPr>
        <p:spPr>
          <a:xfrm>
            <a:off x="225879" y="6401127"/>
            <a:ext cx="20004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237" name="Google Shape;237;g64d6411a99_0_72"/>
          <p:cNvSpPr txBox="1">
            <a:spLocks noGrp="1"/>
          </p:cNvSpPr>
          <p:nvPr>
            <p:ph type="sldNum" idx="12"/>
          </p:nvPr>
        </p:nvSpPr>
        <p:spPr>
          <a:xfrm>
            <a:off x="10734548" y="6401127"/>
            <a:ext cx="1016100" cy="365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pic>
        <p:nvPicPr>
          <p:cNvPr id="7" name="Picture 6"/>
          <p:cNvPicPr>
            <a:picLocks noChangeAspect="1"/>
          </p:cNvPicPr>
          <p:nvPr/>
        </p:nvPicPr>
        <p:blipFill>
          <a:blip r:embed="rId3"/>
          <a:stretch>
            <a:fillRect/>
          </a:stretch>
        </p:blipFill>
        <p:spPr>
          <a:xfrm>
            <a:off x="6096000" y="3681649"/>
            <a:ext cx="5514286" cy="2161905"/>
          </a:xfrm>
          <a:prstGeom prst="rect">
            <a:avLst/>
          </a:prstGeom>
        </p:spPr>
      </p:pic>
    </p:spTree>
    <p:extLst>
      <p:ext uri="{BB962C8B-B14F-4D97-AF65-F5344CB8AC3E}">
        <p14:creationId xmlns:p14="http://schemas.microsoft.com/office/powerpoint/2010/main" val="423200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64d6411a99_0_72"/>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r>
              <a:rPr lang="en-US" dirty="0" smtClean="0"/>
              <a:t>Apply Default on Save</a:t>
            </a:r>
            <a:endParaRPr dirty="0"/>
          </a:p>
        </p:txBody>
      </p:sp>
      <p:sp>
        <p:nvSpPr>
          <p:cNvPr id="234" name="Google Shape;234;g64d6411a99_0_72"/>
          <p:cNvSpPr txBox="1">
            <a:spLocks noGrp="1"/>
          </p:cNvSpPr>
          <p:nvPr>
            <p:ph type="body" idx="1"/>
          </p:nvPr>
        </p:nvSpPr>
        <p:spPr>
          <a:xfrm>
            <a:off x="609600" y="2249425"/>
            <a:ext cx="5384700" cy="4341900"/>
          </a:xfrm>
          <a:prstGeom prst="rect">
            <a:avLst/>
          </a:prstGeom>
          <a:noFill/>
          <a:ln>
            <a:noFill/>
          </a:ln>
        </p:spPr>
        <p:txBody>
          <a:bodyPr spcFirstLastPara="1" wrap="square" lIns="91425" tIns="45700" rIns="91425" bIns="45700" anchor="t" anchorCtr="0">
            <a:noAutofit/>
          </a:bodyPr>
          <a:lstStyle/>
          <a:p>
            <a:pPr marL="201168" indent="-246887"/>
            <a:r>
              <a:rPr lang="en-US" b="1" dirty="0" smtClean="0"/>
              <a:t>What </a:t>
            </a:r>
            <a:r>
              <a:rPr lang="en-US" b="1" dirty="0"/>
              <a:t>it </a:t>
            </a:r>
            <a:r>
              <a:rPr lang="en-US" b="1" dirty="0" smtClean="0"/>
              <a:t>does</a:t>
            </a:r>
          </a:p>
          <a:p>
            <a:pPr marL="658368" lvl="1" indent="-246887"/>
            <a:r>
              <a:rPr lang="en-US" dirty="0" smtClean="0"/>
              <a:t>If your field has a default value expression to it, this makes the execute before save instead of on load</a:t>
            </a:r>
            <a:r>
              <a:rPr lang="en-US" b="1" dirty="0" smtClean="0"/>
              <a:t>.</a:t>
            </a:r>
            <a:endParaRPr lang="en-US" dirty="0"/>
          </a:p>
          <a:p>
            <a:pPr marL="201168" indent="-246887"/>
            <a:r>
              <a:rPr lang="en-US" b="1" dirty="0"/>
              <a:t>How it </a:t>
            </a:r>
            <a:r>
              <a:rPr lang="en-US" b="1" dirty="0" smtClean="0"/>
              <a:t>works</a:t>
            </a:r>
          </a:p>
          <a:p>
            <a:pPr marL="658368" lvl="1" indent="-246887"/>
            <a:r>
              <a:rPr lang="en-US" dirty="0" smtClean="0"/>
              <a:t>Must be used in conjunction with a default value expression.</a:t>
            </a:r>
            <a:endParaRPr lang="en-US" dirty="0"/>
          </a:p>
          <a:p>
            <a:pPr marL="201168" indent="-246887"/>
            <a:r>
              <a:rPr lang="en-US" b="1" dirty="0" smtClean="0"/>
              <a:t>Why would you use it?</a:t>
            </a:r>
          </a:p>
          <a:p>
            <a:pPr marL="658368" lvl="1" indent="-246887"/>
            <a:r>
              <a:rPr lang="en-US" dirty="0" smtClean="0"/>
              <a:t>Default </a:t>
            </a:r>
            <a:r>
              <a:rPr lang="en-US" dirty="0"/>
              <a:t>value needs to calculate based on multiple fields and you can’t guarantee they will be entered in the correct order so you default the value at the time of saving instead</a:t>
            </a:r>
            <a:r>
              <a:rPr lang="en-US" dirty="0" smtClean="0"/>
              <a:t>.</a:t>
            </a:r>
            <a:endParaRPr lang="en-US" dirty="0"/>
          </a:p>
        </p:txBody>
      </p:sp>
      <p:sp>
        <p:nvSpPr>
          <p:cNvPr id="236" name="Google Shape;236;g64d6411a99_0_72"/>
          <p:cNvSpPr txBox="1">
            <a:spLocks noGrp="1"/>
          </p:cNvSpPr>
          <p:nvPr>
            <p:ph type="ftr" idx="11"/>
          </p:nvPr>
        </p:nvSpPr>
        <p:spPr>
          <a:xfrm>
            <a:off x="225879" y="6401127"/>
            <a:ext cx="20004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237" name="Google Shape;237;g64d6411a99_0_72"/>
          <p:cNvSpPr txBox="1">
            <a:spLocks noGrp="1"/>
          </p:cNvSpPr>
          <p:nvPr>
            <p:ph type="sldNum" idx="12"/>
          </p:nvPr>
        </p:nvSpPr>
        <p:spPr>
          <a:xfrm>
            <a:off x="10734548" y="6401127"/>
            <a:ext cx="1016100" cy="365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pic>
        <p:nvPicPr>
          <p:cNvPr id="2" name="Picture 1"/>
          <p:cNvPicPr>
            <a:picLocks noChangeAspect="1"/>
          </p:cNvPicPr>
          <p:nvPr/>
        </p:nvPicPr>
        <p:blipFill>
          <a:blip r:embed="rId3"/>
          <a:stretch>
            <a:fillRect/>
          </a:stretch>
        </p:blipFill>
        <p:spPr>
          <a:xfrm>
            <a:off x="7083672" y="2263523"/>
            <a:ext cx="3686175" cy="1076325"/>
          </a:xfrm>
          <a:prstGeom prst="rect">
            <a:avLst/>
          </a:prstGeom>
        </p:spPr>
      </p:pic>
      <p:sp>
        <p:nvSpPr>
          <p:cNvPr id="3" name="Curved Up Arrow 2"/>
          <p:cNvSpPr/>
          <p:nvPr/>
        </p:nvSpPr>
        <p:spPr>
          <a:xfrm rot="20029517">
            <a:off x="8868486" y="3308647"/>
            <a:ext cx="1810139" cy="513184"/>
          </a:xfrm>
          <a:prstGeom prst="curved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7432322" y="3322244"/>
            <a:ext cx="2689883" cy="400110"/>
          </a:xfrm>
          <a:prstGeom prst="rect">
            <a:avLst/>
          </a:prstGeom>
          <a:noFill/>
        </p:spPr>
        <p:txBody>
          <a:bodyPr wrap="square" rtlCol="0">
            <a:spAutoFit/>
          </a:bodyPr>
          <a:lstStyle/>
          <a:p>
            <a:r>
              <a:rPr lang="en-US" sz="1000" dirty="0" smtClean="0"/>
              <a:t>Default value code calculates units but needs start and end times in order to do so.</a:t>
            </a:r>
            <a:endParaRPr lang="en-US" sz="1000" dirty="0"/>
          </a:p>
        </p:txBody>
      </p:sp>
      <p:sp>
        <p:nvSpPr>
          <p:cNvPr id="6" name="TextBox 5"/>
          <p:cNvSpPr txBox="1"/>
          <p:nvPr/>
        </p:nvSpPr>
        <p:spPr>
          <a:xfrm>
            <a:off x="6226629" y="4794256"/>
            <a:ext cx="4673847" cy="1007968"/>
          </a:xfrm>
          <a:prstGeom prst="rect">
            <a:avLst/>
          </a:prstGeom>
          <a:noFill/>
        </p:spPr>
        <p:txBody>
          <a:bodyPr wrap="square" rtlCol="0">
            <a:spAutoFit/>
          </a:bodyPr>
          <a:lstStyle/>
          <a:p>
            <a:pPr marL="658368" lvl="1" indent="-246887">
              <a:spcBef>
                <a:spcPts val="300"/>
              </a:spcBef>
              <a:buClr>
                <a:srgbClr val="0075A2"/>
              </a:buClr>
              <a:buSzPts val="1900"/>
              <a:buFont typeface="Georgia"/>
              <a:buChar char="▫"/>
            </a:pPr>
            <a:r>
              <a:rPr lang="en-US" sz="1900" dirty="0">
                <a:solidFill>
                  <a:schemeClr val="dk2"/>
                </a:solidFill>
                <a:latin typeface="Calibri"/>
                <a:ea typeface="Calibri"/>
                <a:cs typeface="Calibri"/>
                <a:sym typeface="Calibri"/>
              </a:rPr>
              <a:t>You only want to default a value if the value is left blank at </a:t>
            </a:r>
            <a:r>
              <a:rPr lang="en-US" sz="1900" dirty="0" smtClean="0">
                <a:solidFill>
                  <a:schemeClr val="dk2"/>
                </a:solidFill>
                <a:latin typeface="Calibri"/>
                <a:ea typeface="Calibri"/>
                <a:cs typeface="Calibri"/>
                <a:sym typeface="Calibri"/>
              </a:rPr>
              <a:t>save.</a:t>
            </a:r>
          </a:p>
          <a:p>
            <a:pPr marL="658368" lvl="1" indent="-246887">
              <a:spcBef>
                <a:spcPts val="300"/>
              </a:spcBef>
              <a:buClr>
                <a:srgbClr val="0075A2"/>
              </a:buClr>
              <a:buSzPts val="1900"/>
              <a:buFont typeface="Georgia"/>
              <a:buChar char="▫"/>
            </a:pPr>
            <a:r>
              <a:rPr lang="en-US" sz="1900" dirty="0" smtClean="0">
                <a:solidFill>
                  <a:schemeClr val="dk2"/>
                </a:solidFill>
                <a:latin typeface="Calibri"/>
                <a:ea typeface="Calibri"/>
                <a:cs typeface="Calibri"/>
                <a:sym typeface="Calibri"/>
              </a:rPr>
              <a:t>Override user inputs</a:t>
            </a:r>
            <a:endParaRPr lang="en-US" sz="1900" dirty="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66266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64d6411a99_0_56"/>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r>
              <a:rPr lang="en-US" dirty="0" smtClean="0"/>
              <a:t>Event Setup – Add/Edit Forms</a:t>
            </a:r>
            <a:endParaRPr dirty="0"/>
          </a:p>
        </p:txBody>
      </p:sp>
      <p:sp>
        <p:nvSpPr>
          <p:cNvPr id="270" name="Google Shape;270;g64d6411a99_0_56"/>
          <p:cNvSpPr txBox="1">
            <a:spLocks noGrp="1"/>
          </p:cNvSpPr>
          <p:nvPr>
            <p:ph type="body" idx="1"/>
          </p:nvPr>
        </p:nvSpPr>
        <p:spPr>
          <a:xfrm>
            <a:off x="609600" y="2249425"/>
            <a:ext cx="5384700" cy="4341900"/>
          </a:xfrm>
          <a:prstGeom prst="rect">
            <a:avLst/>
          </a:prstGeom>
          <a:noFill/>
          <a:ln>
            <a:noFill/>
          </a:ln>
        </p:spPr>
        <p:txBody>
          <a:bodyPr spcFirstLastPara="1" wrap="square" lIns="91425" tIns="45700" rIns="91425" bIns="45700" anchor="t" anchorCtr="0">
            <a:noAutofit/>
          </a:bodyPr>
          <a:lstStyle/>
          <a:p>
            <a:pPr marL="201168" indent="-246887"/>
            <a:r>
              <a:rPr lang="en-US" dirty="0" smtClean="0"/>
              <a:t>In </a:t>
            </a:r>
            <a:r>
              <a:rPr lang="en-US" dirty="0"/>
              <a:t>Events </a:t>
            </a:r>
            <a:r>
              <a:rPr lang="en-US" dirty="0" smtClean="0"/>
              <a:t>Setup, </a:t>
            </a:r>
            <a:r>
              <a:rPr lang="en-US" dirty="0"/>
              <a:t>use </a:t>
            </a:r>
            <a:r>
              <a:rPr lang="en-US" dirty="0" smtClean="0"/>
              <a:t>two different </a:t>
            </a:r>
            <a:r>
              <a:rPr lang="en-US" dirty="0"/>
              <a:t>Data Entry Forms for new and for edit to manage fields differently when initially adding and </a:t>
            </a:r>
            <a:r>
              <a:rPr lang="en-US" dirty="0" smtClean="0"/>
              <a:t>when editing</a:t>
            </a:r>
            <a:endParaRPr lang="en-US" b="1" dirty="0"/>
          </a:p>
          <a:p>
            <a:pPr marL="658368" lvl="1" indent="-246887"/>
            <a:r>
              <a:rPr lang="en-US" dirty="0" smtClean="0"/>
              <a:t>“Lock” fields using </a:t>
            </a:r>
            <a:r>
              <a:rPr lang="en-US" b="1" dirty="0" smtClean="0">
                <a:solidFill>
                  <a:schemeClr val="bg2">
                    <a:lumMod val="60000"/>
                    <a:lumOff val="40000"/>
                  </a:schemeClr>
                </a:solidFill>
              </a:rPr>
              <a:t>Is Modifiable</a:t>
            </a:r>
            <a:r>
              <a:rPr lang="en-US" dirty="0" smtClean="0"/>
              <a:t> property</a:t>
            </a:r>
          </a:p>
          <a:p>
            <a:pPr marL="658368" lvl="1" indent="-246887"/>
            <a:r>
              <a:rPr lang="en-US" dirty="0" smtClean="0"/>
              <a:t>Use </a:t>
            </a:r>
            <a:r>
              <a:rPr lang="en-US" b="1" dirty="0" smtClean="0">
                <a:solidFill>
                  <a:schemeClr val="bg2">
                    <a:lumMod val="60000"/>
                    <a:lumOff val="40000"/>
                  </a:schemeClr>
                </a:solidFill>
              </a:rPr>
              <a:t>Is Visible </a:t>
            </a:r>
            <a:r>
              <a:rPr lang="en-US" dirty="0" smtClean="0"/>
              <a:t>property to hide fields</a:t>
            </a:r>
            <a:endParaRPr lang="en-US" dirty="0"/>
          </a:p>
          <a:p>
            <a:pPr marL="658368" lvl="1" indent="-246887"/>
            <a:r>
              <a:rPr lang="en-US" dirty="0" smtClean="0"/>
              <a:t>Include additional fields on Edit and make other fields required – e.g. Two phase required field logic with different staff </a:t>
            </a:r>
          </a:p>
          <a:p>
            <a:pPr marL="201168" indent="-246887"/>
            <a:r>
              <a:rPr lang="en-US" dirty="0"/>
              <a:t>S</a:t>
            </a:r>
            <a:r>
              <a:rPr lang="en-US" dirty="0" smtClean="0"/>
              <a:t>etup a master form with all fields then copy and modify add and edit forms</a:t>
            </a:r>
          </a:p>
          <a:p>
            <a:pPr marL="201168" indent="-246887"/>
            <a:r>
              <a:rPr lang="en-US" dirty="0" smtClean="0"/>
              <a:t>Differentiate the form names for Add and Edit</a:t>
            </a:r>
            <a:endParaRPr dirty="0"/>
          </a:p>
        </p:txBody>
      </p:sp>
      <p:sp>
        <p:nvSpPr>
          <p:cNvPr id="272" name="Google Shape;272;g64d6411a99_0_56"/>
          <p:cNvSpPr txBox="1">
            <a:spLocks noGrp="1"/>
          </p:cNvSpPr>
          <p:nvPr>
            <p:ph type="ftr" idx="11"/>
          </p:nvPr>
        </p:nvSpPr>
        <p:spPr>
          <a:xfrm>
            <a:off x="225879" y="6401127"/>
            <a:ext cx="20004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273" name="Google Shape;273;g64d6411a99_0_56"/>
          <p:cNvSpPr txBox="1">
            <a:spLocks noGrp="1"/>
          </p:cNvSpPr>
          <p:nvPr>
            <p:ph type="sldNum" idx="12"/>
          </p:nvPr>
        </p:nvSpPr>
        <p:spPr>
          <a:xfrm>
            <a:off x="10734548" y="6401127"/>
            <a:ext cx="1016100" cy="365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pic>
        <p:nvPicPr>
          <p:cNvPr id="4" name="Picture 3"/>
          <p:cNvPicPr>
            <a:picLocks noChangeAspect="1"/>
          </p:cNvPicPr>
          <p:nvPr/>
        </p:nvPicPr>
        <p:blipFill>
          <a:blip r:embed="rId3"/>
          <a:stretch>
            <a:fillRect/>
          </a:stretch>
        </p:blipFill>
        <p:spPr>
          <a:xfrm>
            <a:off x="7471169" y="3953508"/>
            <a:ext cx="3771429" cy="2447619"/>
          </a:xfrm>
          <a:prstGeom prst="rect">
            <a:avLst/>
          </a:prstGeom>
        </p:spPr>
      </p:pic>
      <p:pic>
        <p:nvPicPr>
          <p:cNvPr id="5" name="Picture 4"/>
          <p:cNvPicPr>
            <a:picLocks noChangeAspect="1"/>
          </p:cNvPicPr>
          <p:nvPr/>
        </p:nvPicPr>
        <p:blipFill>
          <a:blip r:embed="rId4"/>
          <a:stretch>
            <a:fillRect/>
          </a:stretch>
        </p:blipFill>
        <p:spPr>
          <a:xfrm>
            <a:off x="7528311" y="1965580"/>
            <a:ext cx="3657143" cy="1752381"/>
          </a:xfrm>
          <a:prstGeom prst="rect">
            <a:avLst/>
          </a:prstGeom>
          <a:ln>
            <a:solidFill>
              <a:srgbClr val="FF0000"/>
            </a:solidFill>
          </a:ln>
        </p:spPr>
      </p:pic>
      <p:sp>
        <p:nvSpPr>
          <p:cNvPr id="6" name="Rectangle 5"/>
          <p:cNvSpPr/>
          <p:nvPr/>
        </p:nvSpPr>
        <p:spPr>
          <a:xfrm>
            <a:off x="7566870" y="2877424"/>
            <a:ext cx="3389152" cy="3103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566870" y="3187817"/>
            <a:ext cx="3389152" cy="3020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7461646" y="3948746"/>
            <a:ext cx="3780952" cy="2457143"/>
          </a:xfrm>
          <a:prstGeom prst="rect">
            <a:avLst/>
          </a:prstGeom>
        </p:spPr>
      </p:pic>
      <p:pic>
        <p:nvPicPr>
          <p:cNvPr id="9" name="Picture 8"/>
          <p:cNvPicPr>
            <a:picLocks noChangeAspect="1"/>
          </p:cNvPicPr>
          <p:nvPr/>
        </p:nvPicPr>
        <p:blipFill>
          <a:blip r:embed="rId6"/>
          <a:stretch>
            <a:fillRect/>
          </a:stretch>
        </p:blipFill>
        <p:spPr>
          <a:xfrm>
            <a:off x="7032874" y="2138116"/>
            <a:ext cx="4457143" cy="1695238"/>
          </a:xfrm>
          <a:prstGeom prst="rect">
            <a:avLst/>
          </a:prstGeom>
        </p:spPr>
      </p:pic>
      <p:pic>
        <p:nvPicPr>
          <p:cNvPr id="12" name="Picture 11"/>
          <p:cNvPicPr>
            <a:picLocks noChangeAspect="1"/>
          </p:cNvPicPr>
          <p:nvPr/>
        </p:nvPicPr>
        <p:blipFill>
          <a:blip r:embed="rId7"/>
          <a:stretch>
            <a:fillRect/>
          </a:stretch>
        </p:blipFill>
        <p:spPr>
          <a:xfrm>
            <a:off x="7061446" y="4143747"/>
            <a:ext cx="4428571" cy="21619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ntr" presetSubtype="0" fill="hold" grpId="2"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xit" presetSubtype="0" fill="hold" grpId="3"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270">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0">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0">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0">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7" grpId="2" animBg="1"/>
      <p:bldP spid="7" grpId="3"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4000"/>
              <a:buFont typeface="Calibri"/>
              <a:buNone/>
            </a:pPr>
            <a:r>
              <a:rPr lang="en-US"/>
              <a:t>Lesson 2: Deep Dive on Lesser-known Form Design Functionality</a:t>
            </a:r>
            <a:endParaRPr/>
          </a:p>
        </p:txBody>
      </p:sp>
      <p:sp>
        <p:nvSpPr>
          <p:cNvPr id="279" name="Google Shape;279;p9"/>
          <p:cNvSpPr txBox="1">
            <a:spLocks noGrp="1"/>
          </p:cNvSpPr>
          <p:nvPr>
            <p:ph type="body" idx="1"/>
          </p:nvPr>
        </p:nvSpPr>
        <p:spPr>
          <a:xfrm>
            <a:off x="609600" y="2249424"/>
            <a:ext cx="10972800" cy="4325112"/>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2800"/>
              <a:buChar char="•"/>
            </a:pPr>
            <a:endParaRPr dirty="0"/>
          </a:p>
          <a:p>
            <a:pPr marL="365760" lvl="0" indent="-256032" algn="l" rtl="0">
              <a:spcBef>
                <a:spcPts val="0"/>
              </a:spcBef>
              <a:spcAft>
                <a:spcPts val="0"/>
              </a:spcAft>
              <a:buSzPts val="2800"/>
              <a:buChar char="•"/>
            </a:pPr>
            <a:endParaRPr dirty="0"/>
          </a:p>
          <a:p>
            <a:pPr marL="365760" lvl="0" indent="-256032" algn="l" rtl="0">
              <a:spcBef>
                <a:spcPts val="300"/>
              </a:spcBef>
              <a:spcAft>
                <a:spcPts val="0"/>
              </a:spcAft>
              <a:buSzPts val="2800"/>
              <a:buChar char="•"/>
            </a:pPr>
            <a:r>
              <a:rPr lang="en-US" dirty="0" smtClean="0"/>
              <a:t>Questions</a:t>
            </a:r>
            <a:endParaRPr dirty="0"/>
          </a:p>
        </p:txBody>
      </p:sp>
      <p:sp>
        <p:nvSpPr>
          <p:cNvPr id="280" name="Google Shape;280;p9"/>
          <p:cNvSpPr txBox="1">
            <a:spLocks noGrp="1"/>
          </p:cNvSpPr>
          <p:nvPr>
            <p:ph type="ftr" idx="11"/>
          </p:nvPr>
        </p:nvSpPr>
        <p:spPr>
          <a:xfrm>
            <a:off x="0" y="6345936"/>
            <a:ext cx="20193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281" name="Google Shape;281;p9"/>
          <p:cNvSpPr txBox="1">
            <a:spLocks noGrp="1"/>
          </p:cNvSpPr>
          <p:nvPr>
            <p:ph type="sldNum" idx="12"/>
          </p:nvPr>
        </p:nvSpPr>
        <p:spPr>
          <a:xfrm>
            <a:off x="10906127" y="6358509"/>
            <a:ext cx="1016000"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64d6411a99_0_56"/>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Autofit/>
          </a:bodyPr>
          <a:lstStyle/>
          <a:p>
            <a:pPr marL="365760" lvl="0" indent="-256032"/>
            <a:r>
              <a:rPr lang="en-US" dirty="0"/>
              <a:t>Lesson 3: Introduction to NX Form and Test </a:t>
            </a:r>
            <a:r>
              <a:rPr lang="en-US" dirty="0" smtClean="0"/>
              <a:t>Designer </a:t>
            </a:r>
            <a:r>
              <a:rPr lang="en-US" dirty="0"/>
              <a:t>Documentation</a:t>
            </a:r>
          </a:p>
        </p:txBody>
      </p:sp>
      <p:sp>
        <p:nvSpPr>
          <p:cNvPr id="270" name="Google Shape;270;g64d6411a99_0_56"/>
          <p:cNvSpPr txBox="1">
            <a:spLocks noGrp="1"/>
          </p:cNvSpPr>
          <p:nvPr>
            <p:ph type="body" idx="1"/>
          </p:nvPr>
        </p:nvSpPr>
        <p:spPr>
          <a:xfrm>
            <a:off x="609600" y="2249425"/>
            <a:ext cx="5384700" cy="4341900"/>
          </a:xfrm>
          <a:prstGeom prst="rect">
            <a:avLst/>
          </a:prstGeom>
          <a:noFill/>
          <a:ln>
            <a:noFill/>
          </a:ln>
        </p:spPr>
        <p:txBody>
          <a:bodyPr spcFirstLastPara="1" wrap="square" lIns="91425" tIns="45700" rIns="91425" bIns="45700" anchor="t" anchorCtr="0">
            <a:noAutofit/>
          </a:bodyPr>
          <a:lstStyle/>
          <a:p>
            <a:pPr marL="365760" lvl="0" indent="-256032" algn="l" rtl="0">
              <a:spcBef>
                <a:spcPts val="300"/>
              </a:spcBef>
              <a:spcAft>
                <a:spcPts val="0"/>
              </a:spcAft>
              <a:buSzPts val="2000"/>
              <a:buChar char="•"/>
            </a:pPr>
            <a:r>
              <a:rPr lang="en-US" dirty="0" smtClean="0"/>
              <a:t>New Form Designer and Test Designer released in 10.1.0225</a:t>
            </a:r>
            <a:endParaRPr lang="en-US" dirty="0"/>
          </a:p>
          <a:p>
            <a:pPr marL="365760" lvl="0" indent="-256032" algn="l" rtl="0">
              <a:spcBef>
                <a:spcPts val="300"/>
              </a:spcBef>
              <a:spcAft>
                <a:spcPts val="0"/>
              </a:spcAft>
              <a:buSzPts val="2000"/>
              <a:buChar char="•"/>
            </a:pPr>
            <a:r>
              <a:rPr lang="en-US" dirty="0" smtClean="0"/>
              <a:t>Excellent wiki documentation uploaded at the same time. Links in the Release Notes</a:t>
            </a:r>
            <a:endParaRPr dirty="0"/>
          </a:p>
        </p:txBody>
      </p:sp>
      <p:sp>
        <p:nvSpPr>
          <p:cNvPr id="271" name="Google Shape;271;g64d6411a99_0_56"/>
          <p:cNvSpPr txBox="1">
            <a:spLocks noGrp="1"/>
          </p:cNvSpPr>
          <p:nvPr>
            <p:ph type="body" idx="2"/>
          </p:nvPr>
        </p:nvSpPr>
        <p:spPr>
          <a:xfrm>
            <a:off x="6197600" y="2249425"/>
            <a:ext cx="5384700" cy="4341900"/>
          </a:xfrm>
          <a:prstGeom prst="rect">
            <a:avLst/>
          </a:prstGeom>
          <a:noFill/>
          <a:ln>
            <a:noFill/>
          </a:ln>
        </p:spPr>
        <p:txBody>
          <a:bodyPr spcFirstLastPara="1" wrap="square" lIns="91425" tIns="45700" rIns="91425" bIns="45700" anchor="t" anchorCtr="0">
            <a:noAutofit/>
          </a:bodyPr>
          <a:lstStyle/>
          <a:p>
            <a:pPr marL="109728" indent="0">
              <a:buNone/>
            </a:pPr>
            <a:r>
              <a:rPr lang="en-US" b="1" dirty="0"/>
              <a:t>Wiki Links</a:t>
            </a:r>
          </a:p>
          <a:p>
            <a:pPr marL="365760" lvl="0" indent="-256032"/>
            <a:r>
              <a:rPr lang="en-US" dirty="0" smtClean="0"/>
              <a:t>Form Designer</a:t>
            </a:r>
            <a:endParaRPr lang="en-US" dirty="0"/>
          </a:p>
          <a:p>
            <a:pPr marL="822960" lvl="1" indent="-256032"/>
            <a:r>
              <a:rPr lang="en-US" dirty="0">
                <a:hlinkClick r:id="rId3"/>
              </a:rPr>
              <a:t>https://wikihelp.ntst.com/myEvolv/myEvolv_NX_Administration_Guide/Customize_Forms_(NX)/Form_Designer_(NX)</a:t>
            </a:r>
            <a:endParaRPr lang="en-US" dirty="0" smtClean="0"/>
          </a:p>
          <a:p>
            <a:pPr marL="365760" indent="-256032"/>
            <a:r>
              <a:rPr lang="en-US" dirty="0" smtClean="0"/>
              <a:t>Test Designer</a:t>
            </a:r>
          </a:p>
          <a:p>
            <a:pPr marL="822960" lvl="1" indent="-256032"/>
            <a:r>
              <a:rPr lang="en-US" dirty="0">
                <a:hlinkClick r:id="rId4"/>
              </a:rPr>
              <a:t>https://wikihelp.ntst.com/myEvolv/myEvolv_NX_Administration_Guide/Manage_Treatment_Plans%2C_Tests%2C_and_Assessments_(NX)/Test_Designer_(NX</a:t>
            </a:r>
            <a:r>
              <a:rPr lang="en-US" dirty="0" smtClean="0">
                <a:hlinkClick r:id="rId4"/>
              </a:rPr>
              <a:t>)</a:t>
            </a:r>
            <a:endParaRPr lang="en-US" dirty="0"/>
          </a:p>
          <a:p>
            <a:pPr marL="365760" lvl="0" indent="-129032" algn="l" rtl="0">
              <a:spcBef>
                <a:spcPts val="0"/>
              </a:spcBef>
              <a:spcAft>
                <a:spcPts val="0"/>
              </a:spcAft>
              <a:buSzPts val="2000"/>
              <a:buNone/>
            </a:pPr>
            <a:endParaRPr dirty="0"/>
          </a:p>
        </p:txBody>
      </p:sp>
      <p:sp>
        <p:nvSpPr>
          <p:cNvPr id="272" name="Google Shape;272;g64d6411a99_0_56"/>
          <p:cNvSpPr txBox="1">
            <a:spLocks noGrp="1"/>
          </p:cNvSpPr>
          <p:nvPr>
            <p:ph type="ftr" idx="11"/>
          </p:nvPr>
        </p:nvSpPr>
        <p:spPr>
          <a:xfrm>
            <a:off x="225879" y="6401127"/>
            <a:ext cx="20004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273" name="Google Shape;273;g64d6411a99_0_56"/>
          <p:cNvSpPr txBox="1">
            <a:spLocks noGrp="1"/>
          </p:cNvSpPr>
          <p:nvPr>
            <p:ph type="sldNum" idx="12"/>
          </p:nvPr>
        </p:nvSpPr>
        <p:spPr>
          <a:xfrm>
            <a:off x="10734548" y="6401127"/>
            <a:ext cx="1016100" cy="365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pic>
        <p:nvPicPr>
          <p:cNvPr id="2" name="Picture 1"/>
          <p:cNvPicPr>
            <a:picLocks noChangeAspect="1"/>
          </p:cNvPicPr>
          <p:nvPr/>
        </p:nvPicPr>
        <p:blipFill>
          <a:blip r:embed="rId5"/>
          <a:stretch>
            <a:fillRect/>
          </a:stretch>
        </p:blipFill>
        <p:spPr>
          <a:xfrm>
            <a:off x="607944" y="3729250"/>
            <a:ext cx="5386356" cy="2262907"/>
          </a:xfrm>
          <a:prstGeom prst="rect">
            <a:avLst/>
          </a:prstGeom>
        </p:spPr>
      </p:pic>
    </p:spTree>
    <p:extLst>
      <p:ext uri="{BB962C8B-B14F-4D97-AF65-F5344CB8AC3E}">
        <p14:creationId xmlns:p14="http://schemas.microsoft.com/office/powerpoint/2010/main" val="306497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3"/>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Calibri"/>
              <a:buNone/>
            </a:pPr>
            <a:r>
              <a:rPr lang="en-US" dirty="0" smtClean="0"/>
              <a:t>Training Summary</a:t>
            </a:r>
            <a:endParaRPr dirty="0"/>
          </a:p>
        </p:txBody>
      </p:sp>
      <p:sp>
        <p:nvSpPr>
          <p:cNvPr id="312" name="Google Shape;312;p13"/>
          <p:cNvSpPr txBox="1">
            <a:spLocks noGrp="1"/>
          </p:cNvSpPr>
          <p:nvPr>
            <p:ph type="body" idx="1"/>
          </p:nvPr>
        </p:nvSpPr>
        <p:spPr>
          <a:xfrm>
            <a:off x="609600" y="2249424"/>
            <a:ext cx="10972800" cy="3778152"/>
          </a:xfrm>
          <a:prstGeom prst="rect">
            <a:avLst/>
          </a:prstGeom>
          <a:noFill/>
          <a:ln>
            <a:noFill/>
          </a:ln>
        </p:spPr>
        <p:txBody>
          <a:bodyPr spcFirstLastPara="1" wrap="square" lIns="91425" tIns="45700" rIns="91425" bIns="45700" anchor="t" anchorCtr="0">
            <a:normAutofit lnSpcReduction="10000"/>
          </a:bodyPr>
          <a:lstStyle/>
          <a:p>
            <a:pPr marL="365760" lvl="0" indent="-256032" algn="l" rtl="0">
              <a:spcBef>
                <a:spcPts val="0"/>
              </a:spcBef>
              <a:spcAft>
                <a:spcPts val="0"/>
              </a:spcAft>
              <a:buSzPts val="2800"/>
              <a:buChar char="•"/>
            </a:pPr>
            <a:endParaRPr lang="en-US" dirty="0" smtClean="0"/>
          </a:p>
          <a:p>
            <a:pPr marL="365760" lvl="0" indent="-256032" algn="l" rtl="0">
              <a:spcBef>
                <a:spcPts val="0"/>
              </a:spcBef>
              <a:spcAft>
                <a:spcPts val="0"/>
              </a:spcAft>
              <a:buSzPts val="2800"/>
              <a:buChar char="•"/>
            </a:pPr>
            <a:r>
              <a:rPr lang="en-US" dirty="0" smtClean="0"/>
              <a:t>Expert Advice: There is a lot to learn when it comes to form design, and you may feel overwhelmed</a:t>
            </a:r>
            <a:r>
              <a:rPr lang="en-US" dirty="0"/>
              <a:t> </a:t>
            </a:r>
            <a:r>
              <a:rPr lang="en-US" dirty="0" smtClean="0"/>
              <a:t>when going through sessions like this.  Don’t expect to retain it all at once and be able to put everything to good use immediately, but reference this presentation as you encounter new challenges in form design.  It is often not until a concept becomes relevant to you that you become ready to really learn it.</a:t>
            </a:r>
            <a:endParaRPr lang="en-US" dirty="0"/>
          </a:p>
          <a:p>
            <a:pPr marL="365760" lvl="0" indent="-256032" algn="l" rtl="0">
              <a:spcBef>
                <a:spcPts val="0"/>
              </a:spcBef>
              <a:spcAft>
                <a:spcPts val="0"/>
              </a:spcAft>
              <a:buSzPts val="2800"/>
              <a:buChar char="•"/>
            </a:pPr>
            <a:endParaRPr lang="en-US" dirty="0" smtClean="0"/>
          </a:p>
          <a:p>
            <a:pPr marL="365760" lvl="0" indent="-256032" algn="l" rtl="0">
              <a:spcBef>
                <a:spcPts val="0"/>
              </a:spcBef>
              <a:spcAft>
                <a:spcPts val="0"/>
              </a:spcAft>
              <a:buSzPts val="2800"/>
              <a:buChar char="•"/>
            </a:pPr>
            <a:r>
              <a:rPr lang="en-US" dirty="0" smtClean="0"/>
              <a:t>Questions?</a:t>
            </a:r>
          </a:p>
          <a:p>
            <a:pPr marL="365760" lvl="0" indent="-256032" algn="l" rtl="0">
              <a:spcBef>
                <a:spcPts val="0"/>
              </a:spcBef>
              <a:spcAft>
                <a:spcPts val="0"/>
              </a:spcAft>
              <a:buSzPts val="2800"/>
              <a:buChar char="•"/>
            </a:pPr>
            <a:endParaRPr dirty="0"/>
          </a:p>
        </p:txBody>
      </p:sp>
      <p:sp>
        <p:nvSpPr>
          <p:cNvPr id="313" name="Google Shape;313;p13"/>
          <p:cNvSpPr txBox="1">
            <a:spLocks noGrp="1"/>
          </p:cNvSpPr>
          <p:nvPr>
            <p:ph type="ftr" idx="11"/>
          </p:nvPr>
        </p:nvSpPr>
        <p:spPr>
          <a:xfrm>
            <a:off x="0" y="6345936"/>
            <a:ext cx="20193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314" name="Google Shape;314;p13"/>
          <p:cNvSpPr txBox="1">
            <a:spLocks noGrp="1"/>
          </p:cNvSpPr>
          <p:nvPr>
            <p:ph type="sldNum" idx="12"/>
          </p:nvPr>
        </p:nvSpPr>
        <p:spPr>
          <a:xfrm>
            <a:off x="10906127" y="6358509"/>
            <a:ext cx="1016000"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Calibri"/>
              <a:buNone/>
            </a:pPr>
            <a:r>
              <a:rPr lang="en-US" dirty="0"/>
              <a:t>Lesson 1: Best Practices </a:t>
            </a:r>
            <a:r>
              <a:rPr lang="en-US" dirty="0" smtClean="0"/>
              <a:t>and Tips for </a:t>
            </a:r>
            <a:r>
              <a:rPr lang="en-US" dirty="0"/>
              <a:t>Form Design</a:t>
            </a:r>
            <a:endParaRPr dirty="0"/>
          </a:p>
        </p:txBody>
      </p:sp>
      <p:sp>
        <p:nvSpPr>
          <p:cNvPr id="147" name="Google Shape;147;p4"/>
          <p:cNvSpPr txBox="1">
            <a:spLocks noGrp="1"/>
          </p:cNvSpPr>
          <p:nvPr>
            <p:ph type="body" idx="1"/>
          </p:nvPr>
        </p:nvSpPr>
        <p:spPr>
          <a:xfrm>
            <a:off x="609600" y="2249424"/>
            <a:ext cx="10972800" cy="4325112"/>
          </a:xfrm>
          <a:prstGeom prst="rect">
            <a:avLst/>
          </a:prstGeom>
          <a:noFill/>
          <a:ln>
            <a:noFill/>
          </a:ln>
        </p:spPr>
        <p:txBody>
          <a:bodyPr spcFirstLastPara="1" wrap="square" lIns="91425" tIns="45700" rIns="91425" bIns="45700" anchor="t" anchorCtr="0">
            <a:normAutofit/>
          </a:bodyPr>
          <a:lstStyle/>
          <a:p>
            <a:pPr marL="109728" lvl="0" indent="0" algn="l" rtl="0">
              <a:spcBef>
                <a:spcPts val="0"/>
              </a:spcBef>
              <a:spcAft>
                <a:spcPts val="0"/>
              </a:spcAft>
              <a:buSzPts val="2800"/>
              <a:buNone/>
            </a:pPr>
            <a:r>
              <a:rPr lang="en-US" dirty="0" smtClean="0"/>
              <a:t>At the end of this lesson you will be able to: </a:t>
            </a:r>
          </a:p>
          <a:p>
            <a:pPr marL="365760" lvl="0" indent="-256032">
              <a:spcBef>
                <a:spcPts val="0"/>
              </a:spcBef>
            </a:pPr>
            <a:r>
              <a:rPr lang="en-US" dirty="0" smtClean="0"/>
              <a:t>Determine form family to use to design new forms in </a:t>
            </a:r>
            <a:r>
              <a:rPr lang="en-US" dirty="0" err="1" smtClean="0"/>
              <a:t>formset</a:t>
            </a:r>
            <a:endParaRPr lang="en-US" dirty="0" smtClean="0"/>
          </a:p>
          <a:p>
            <a:pPr marL="365760" indent="-256032">
              <a:spcBef>
                <a:spcPts val="0"/>
              </a:spcBef>
            </a:pPr>
            <a:r>
              <a:rPr lang="en-US" dirty="0" smtClean="0"/>
              <a:t>Use </a:t>
            </a:r>
            <a:r>
              <a:rPr lang="en-US" dirty="0" err="1" smtClean="0"/>
              <a:t>EventLog</a:t>
            </a:r>
            <a:r>
              <a:rPr lang="en-US" dirty="0" smtClean="0"/>
              <a:t>, Form Family, and Form Family Extensible fields and identify </a:t>
            </a:r>
            <a:r>
              <a:rPr lang="en-US" dirty="0"/>
              <a:t>best practice for </a:t>
            </a:r>
            <a:r>
              <a:rPr lang="en-US" dirty="0" smtClean="0"/>
              <a:t>when to use each when adding new fields</a:t>
            </a:r>
          </a:p>
          <a:p>
            <a:pPr marL="365760" lvl="0" indent="-256032">
              <a:spcBef>
                <a:spcPts val="0"/>
              </a:spcBef>
            </a:pPr>
            <a:r>
              <a:rPr lang="en-US" dirty="0" smtClean="0"/>
              <a:t>Create user-defined fields so they can be re-used on other forms</a:t>
            </a:r>
          </a:p>
          <a:p>
            <a:pPr marL="365760" lvl="0" indent="-256032">
              <a:spcBef>
                <a:spcPts val="0"/>
              </a:spcBef>
            </a:pPr>
            <a:r>
              <a:rPr lang="en-US" dirty="0" smtClean="0"/>
              <a:t>Understand why you might want to create a Template form in each form family</a:t>
            </a:r>
          </a:p>
          <a:p>
            <a:pPr marL="365760" lvl="0" indent="-256032">
              <a:spcBef>
                <a:spcPts val="0"/>
              </a:spcBef>
            </a:pPr>
            <a:endParaRPr dirty="0"/>
          </a:p>
        </p:txBody>
      </p:sp>
      <p:sp>
        <p:nvSpPr>
          <p:cNvPr id="148" name="Google Shape;148;p4"/>
          <p:cNvSpPr txBox="1">
            <a:spLocks noGrp="1"/>
          </p:cNvSpPr>
          <p:nvPr>
            <p:ph type="ftr" idx="11"/>
          </p:nvPr>
        </p:nvSpPr>
        <p:spPr>
          <a:xfrm>
            <a:off x="0" y="6345936"/>
            <a:ext cx="20193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149" name="Google Shape;149;p4"/>
          <p:cNvSpPr txBox="1">
            <a:spLocks noGrp="1"/>
          </p:cNvSpPr>
          <p:nvPr>
            <p:ph type="sldNum" idx="12"/>
          </p:nvPr>
        </p:nvSpPr>
        <p:spPr>
          <a:xfrm>
            <a:off x="10906127" y="6358509"/>
            <a:ext cx="1016000"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5"/>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Calibri"/>
              <a:buNone/>
            </a:pPr>
            <a:r>
              <a:rPr lang="en-US" dirty="0"/>
              <a:t>Lesson 1: Best Practices </a:t>
            </a:r>
            <a:r>
              <a:rPr lang="en-US" dirty="0" smtClean="0"/>
              <a:t>and Tips for </a:t>
            </a:r>
            <a:r>
              <a:rPr lang="en-US" dirty="0"/>
              <a:t>Form Design</a:t>
            </a:r>
            <a:endParaRPr dirty="0"/>
          </a:p>
        </p:txBody>
      </p:sp>
      <p:sp>
        <p:nvSpPr>
          <p:cNvPr id="155" name="Google Shape;155;p5"/>
          <p:cNvSpPr txBox="1">
            <a:spLocks noGrp="1"/>
          </p:cNvSpPr>
          <p:nvPr>
            <p:ph type="body" idx="1"/>
          </p:nvPr>
        </p:nvSpPr>
        <p:spPr>
          <a:xfrm>
            <a:off x="609600" y="2249425"/>
            <a:ext cx="5384800" cy="4341875"/>
          </a:xfrm>
          <a:prstGeom prst="rect">
            <a:avLst/>
          </a:prstGeom>
          <a:noFill/>
          <a:ln>
            <a:noFill/>
          </a:ln>
        </p:spPr>
        <p:txBody>
          <a:bodyPr spcFirstLastPara="1" wrap="square" lIns="91425" tIns="45700" rIns="91425" bIns="45700" anchor="t" anchorCtr="0">
            <a:normAutofit/>
          </a:bodyPr>
          <a:lstStyle/>
          <a:p>
            <a:pPr marL="109728" lvl="0" indent="0" algn="l" rtl="0">
              <a:spcBef>
                <a:spcPts val="300"/>
              </a:spcBef>
              <a:spcAft>
                <a:spcPts val="0"/>
              </a:spcAft>
              <a:buSzPts val="2000"/>
              <a:buNone/>
            </a:pPr>
            <a:r>
              <a:rPr lang="en-US" dirty="0"/>
              <a:t>H</a:t>
            </a:r>
            <a:r>
              <a:rPr lang="en-US" dirty="0" smtClean="0"/>
              <a:t>ow do I determine which form family to use?</a:t>
            </a:r>
          </a:p>
          <a:p>
            <a:pPr marL="109728" lvl="0" indent="0" algn="l" rtl="0">
              <a:spcBef>
                <a:spcPts val="300"/>
              </a:spcBef>
              <a:spcAft>
                <a:spcPts val="0"/>
              </a:spcAft>
              <a:buSzPts val="2000"/>
              <a:buNone/>
            </a:pPr>
            <a:endParaRPr lang="en-US" dirty="0"/>
          </a:p>
          <a:p>
            <a:pPr marL="566928" lvl="0" indent="-457200" algn="l" rtl="0">
              <a:spcBef>
                <a:spcPts val="300"/>
              </a:spcBef>
              <a:spcAft>
                <a:spcPts val="0"/>
              </a:spcAft>
              <a:buSzPts val="2000"/>
              <a:buFont typeface="+mj-lt"/>
              <a:buAutoNum type="arabicPeriod"/>
            </a:pPr>
            <a:r>
              <a:rPr lang="en-US" dirty="0" smtClean="0"/>
              <a:t>Open an event from the </a:t>
            </a:r>
            <a:r>
              <a:rPr lang="en-US" dirty="0" err="1" smtClean="0"/>
              <a:t>formset</a:t>
            </a:r>
            <a:r>
              <a:rPr lang="en-US" dirty="0" smtClean="0"/>
              <a:t> member.</a:t>
            </a:r>
          </a:p>
          <a:p>
            <a:pPr marL="566928" lvl="0" indent="-457200" algn="l" rtl="0">
              <a:spcBef>
                <a:spcPts val="300"/>
              </a:spcBef>
              <a:spcAft>
                <a:spcPts val="0"/>
              </a:spcAft>
              <a:buSzPts val="2000"/>
              <a:buFont typeface="+mj-lt"/>
              <a:buAutoNum type="arabicPeriod"/>
            </a:pPr>
            <a:r>
              <a:rPr lang="en-US" dirty="0" smtClean="0"/>
              <a:t>Right click and select “Form Information”.</a:t>
            </a:r>
          </a:p>
          <a:p>
            <a:pPr marL="566928" lvl="0" indent="-457200" algn="l" rtl="0">
              <a:spcBef>
                <a:spcPts val="300"/>
              </a:spcBef>
              <a:spcAft>
                <a:spcPts val="0"/>
              </a:spcAft>
              <a:buSzPts val="2000"/>
              <a:buFont typeface="+mj-lt"/>
              <a:buAutoNum type="arabicPeriod"/>
            </a:pPr>
            <a:r>
              <a:rPr lang="en-US" dirty="0" smtClean="0"/>
              <a:t>Form info shows that this </a:t>
            </a:r>
            <a:r>
              <a:rPr lang="en-US" dirty="0" err="1" smtClean="0"/>
              <a:t>formset</a:t>
            </a:r>
            <a:r>
              <a:rPr lang="en-US" dirty="0" smtClean="0"/>
              <a:t> is using events built with the Health form family, which is an event based form family.</a:t>
            </a:r>
            <a:endParaRPr dirty="0"/>
          </a:p>
        </p:txBody>
      </p:sp>
      <p:sp>
        <p:nvSpPr>
          <p:cNvPr id="157" name="Google Shape;157;p5"/>
          <p:cNvSpPr txBox="1">
            <a:spLocks noGrp="1"/>
          </p:cNvSpPr>
          <p:nvPr>
            <p:ph type="ftr" idx="11"/>
          </p:nvPr>
        </p:nvSpPr>
        <p:spPr>
          <a:xfrm>
            <a:off x="225879" y="6401127"/>
            <a:ext cx="200025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158" name="Google Shape;158;p5"/>
          <p:cNvSpPr txBox="1">
            <a:spLocks noGrp="1"/>
          </p:cNvSpPr>
          <p:nvPr>
            <p:ph type="sldNum" idx="12"/>
          </p:nvPr>
        </p:nvSpPr>
        <p:spPr>
          <a:xfrm>
            <a:off x="10734548" y="6401127"/>
            <a:ext cx="1016000"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pic>
        <p:nvPicPr>
          <p:cNvPr id="2" name="Picture 1"/>
          <p:cNvPicPr>
            <a:picLocks noChangeAspect="1"/>
          </p:cNvPicPr>
          <p:nvPr/>
        </p:nvPicPr>
        <p:blipFill>
          <a:blip r:embed="rId3"/>
          <a:stretch>
            <a:fillRect/>
          </a:stretch>
        </p:blipFill>
        <p:spPr>
          <a:xfrm>
            <a:off x="5851779" y="2763705"/>
            <a:ext cx="5963666" cy="476387"/>
          </a:xfrm>
          <a:prstGeom prst="rect">
            <a:avLst/>
          </a:prstGeom>
        </p:spPr>
      </p:pic>
      <p:pic>
        <p:nvPicPr>
          <p:cNvPr id="3" name="Picture 2"/>
          <p:cNvPicPr>
            <a:picLocks noChangeAspect="1"/>
          </p:cNvPicPr>
          <p:nvPr/>
        </p:nvPicPr>
        <p:blipFill>
          <a:blip r:embed="rId4"/>
          <a:stretch>
            <a:fillRect/>
          </a:stretch>
        </p:blipFill>
        <p:spPr>
          <a:xfrm>
            <a:off x="464507" y="4592574"/>
            <a:ext cx="6124575" cy="1638300"/>
          </a:xfrm>
          <a:prstGeom prst="rect">
            <a:avLst/>
          </a:prstGeom>
        </p:spPr>
      </p:pic>
      <p:pic>
        <p:nvPicPr>
          <p:cNvPr id="4" name="Picture 3"/>
          <p:cNvPicPr>
            <a:picLocks noChangeAspect="1"/>
          </p:cNvPicPr>
          <p:nvPr/>
        </p:nvPicPr>
        <p:blipFill>
          <a:blip r:embed="rId5"/>
          <a:stretch>
            <a:fillRect/>
          </a:stretch>
        </p:blipFill>
        <p:spPr>
          <a:xfrm>
            <a:off x="5851779" y="3362325"/>
            <a:ext cx="6048375" cy="2771775"/>
          </a:xfrm>
          <a:prstGeom prst="rect">
            <a:avLst/>
          </a:prstGeom>
        </p:spPr>
      </p:pic>
      <p:graphicFrame>
        <p:nvGraphicFramePr>
          <p:cNvPr id="5" name="Diagram 4"/>
          <p:cNvGraphicFramePr/>
          <p:nvPr>
            <p:extLst>
              <p:ext uri="{D42A27DB-BD31-4B8C-83A1-F6EECF244321}">
                <p14:modId xmlns:p14="http://schemas.microsoft.com/office/powerpoint/2010/main" val="3321344638"/>
              </p:ext>
            </p:extLst>
          </p:nvPr>
        </p:nvGraphicFramePr>
        <p:xfrm>
          <a:off x="4059252" y="3884177"/>
          <a:ext cx="2674924" cy="159367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9"/>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5">
                                            <p:txEl>
                                              <p:pRg st="4" end="4"/>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5"/>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rmAutofit/>
          </a:bodyPr>
          <a:lstStyle/>
          <a:p>
            <a:pPr lvl="0">
              <a:buSzPts val="4000"/>
            </a:pPr>
            <a:r>
              <a:rPr lang="en-US" dirty="0"/>
              <a:t>Lesson 1: Best Practices and Tips for Form Design</a:t>
            </a:r>
            <a:endParaRPr dirty="0"/>
          </a:p>
        </p:txBody>
      </p:sp>
      <p:sp>
        <p:nvSpPr>
          <p:cNvPr id="155" name="Google Shape;155;p5"/>
          <p:cNvSpPr txBox="1">
            <a:spLocks noGrp="1"/>
          </p:cNvSpPr>
          <p:nvPr>
            <p:ph type="body" idx="1"/>
          </p:nvPr>
        </p:nvSpPr>
        <p:spPr>
          <a:xfrm>
            <a:off x="609600" y="2249425"/>
            <a:ext cx="5384800" cy="4341875"/>
          </a:xfrm>
          <a:prstGeom prst="rect">
            <a:avLst/>
          </a:prstGeom>
          <a:noFill/>
          <a:ln>
            <a:noFill/>
          </a:ln>
        </p:spPr>
        <p:txBody>
          <a:bodyPr spcFirstLastPara="1" wrap="square" lIns="91425" tIns="45700" rIns="91425" bIns="45700" anchor="t" anchorCtr="0">
            <a:normAutofit/>
          </a:bodyPr>
          <a:lstStyle/>
          <a:p>
            <a:pPr marL="109728" lvl="0" indent="0" algn="l" rtl="0">
              <a:spcBef>
                <a:spcPts val="300"/>
              </a:spcBef>
              <a:spcAft>
                <a:spcPts val="0"/>
              </a:spcAft>
              <a:buSzPts val="2000"/>
              <a:buNone/>
            </a:pPr>
            <a:r>
              <a:rPr lang="en-US" dirty="0" smtClean="0"/>
              <a:t>Head over to the Form Designer</a:t>
            </a:r>
            <a:endParaRPr dirty="0"/>
          </a:p>
          <a:p>
            <a:pPr marL="365760" lvl="0" indent="-256032" algn="l" rtl="0">
              <a:spcBef>
                <a:spcPts val="300"/>
              </a:spcBef>
              <a:spcAft>
                <a:spcPts val="0"/>
              </a:spcAft>
              <a:buSzPts val="2000"/>
              <a:buChar char="•"/>
            </a:pPr>
            <a:r>
              <a:rPr lang="en-US" dirty="0" smtClean="0"/>
              <a:t>Select “Health” form family – it confirms that this form family stores its data in the health table.</a:t>
            </a:r>
          </a:p>
          <a:p>
            <a:pPr marL="822960" lvl="1" indent="-256032">
              <a:buSzPts val="2000"/>
              <a:buChar char="•"/>
            </a:pPr>
            <a:r>
              <a:rPr lang="en-US" sz="1500" dirty="0" smtClean="0"/>
              <a:t>If you can Add an </a:t>
            </a:r>
            <a:r>
              <a:rPr lang="en-US" sz="1500" b="1" dirty="0" err="1" smtClean="0"/>
              <a:t>EventLog</a:t>
            </a:r>
            <a:r>
              <a:rPr lang="en-US" sz="1500" b="1" dirty="0" smtClean="0"/>
              <a:t> Field </a:t>
            </a:r>
            <a:r>
              <a:rPr lang="en-US" sz="1500" dirty="0" smtClean="0"/>
              <a:t>to the form, it is an Event-based </a:t>
            </a:r>
            <a:r>
              <a:rPr lang="en-US" sz="1500" dirty="0" err="1" smtClean="0"/>
              <a:t>formset</a:t>
            </a:r>
            <a:r>
              <a:rPr lang="en-US" sz="1500" dirty="0" smtClean="0"/>
              <a:t> family.  </a:t>
            </a:r>
            <a:r>
              <a:rPr lang="en-US" sz="1500" dirty="0" err="1" smtClean="0"/>
              <a:t>EventLog</a:t>
            </a:r>
            <a:r>
              <a:rPr lang="en-US" sz="1500" dirty="0" smtClean="0"/>
              <a:t> fields are in the </a:t>
            </a:r>
            <a:r>
              <a:rPr lang="en-US" sz="1500" dirty="0" err="1" smtClean="0"/>
              <a:t>event_log</a:t>
            </a:r>
            <a:r>
              <a:rPr lang="en-US" sz="1500" dirty="0" smtClean="0"/>
              <a:t> table of the database.</a:t>
            </a:r>
          </a:p>
          <a:p>
            <a:pPr marL="822960" lvl="1" indent="-256032">
              <a:buSzPts val="2000"/>
              <a:buChar char="•"/>
            </a:pPr>
            <a:r>
              <a:rPr lang="en-US" sz="1500" dirty="0" smtClean="0"/>
              <a:t>When you add a </a:t>
            </a:r>
            <a:r>
              <a:rPr lang="en-US" sz="1500" b="1" dirty="0" smtClean="0"/>
              <a:t>Field</a:t>
            </a:r>
            <a:r>
              <a:rPr lang="en-US" sz="1500" dirty="0" smtClean="0"/>
              <a:t> to the form, these fields’ values are stored in the form family table– in this case the health table of the database.</a:t>
            </a:r>
          </a:p>
          <a:p>
            <a:pPr marL="822960" lvl="1" indent="-256032">
              <a:buSzPts val="2000"/>
              <a:buChar char="•"/>
            </a:pPr>
            <a:r>
              <a:rPr lang="en-US" sz="1500" dirty="0" smtClean="0"/>
              <a:t>When you add a </a:t>
            </a:r>
            <a:r>
              <a:rPr lang="en-US" sz="1500" b="1" dirty="0" smtClean="0"/>
              <a:t>New </a:t>
            </a:r>
            <a:r>
              <a:rPr lang="en-US" sz="1500" b="1" dirty="0"/>
              <a:t>D</a:t>
            </a:r>
            <a:r>
              <a:rPr lang="en-US" sz="1500" b="1" dirty="0" smtClean="0"/>
              <a:t>atabase </a:t>
            </a:r>
            <a:r>
              <a:rPr lang="en-US" sz="1500" b="1" dirty="0"/>
              <a:t>F</a:t>
            </a:r>
            <a:r>
              <a:rPr lang="en-US" sz="1500" b="1" dirty="0" smtClean="0"/>
              <a:t>ield</a:t>
            </a:r>
            <a:r>
              <a:rPr lang="en-US" sz="1500" dirty="0" smtClean="0"/>
              <a:t>, these fields’ values are stored in the form family extensible table – in this case, the </a:t>
            </a:r>
            <a:r>
              <a:rPr lang="en-US" sz="1500" dirty="0" err="1" smtClean="0"/>
              <a:t>health_x</a:t>
            </a:r>
            <a:r>
              <a:rPr lang="en-US" sz="1500" dirty="0" smtClean="0"/>
              <a:t> table of the database.</a:t>
            </a:r>
            <a:endParaRPr sz="1500" dirty="0"/>
          </a:p>
        </p:txBody>
      </p:sp>
      <p:sp>
        <p:nvSpPr>
          <p:cNvPr id="157" name="Google Shape;157;p5"/>
          <p:cNvSpPr txBox="1">
            <a:spLocks noGrp="1"/>
          </p:cNvSpPr>
          <p:nvPr>
            <p:ph type="ftr" idx="11"/>
          </p:nvPr>
        </p:nvSpPr>
        <p:spPr>
          <a:xfrm>
            <a:off x="225879" y="6401127"/>
            <a:ext cx="200025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158" name="Google Shape;158;p5"/>
          <p:cNvSpPr txBox="1">
            <a:spLocks noGrp="1"/>
          </p:cNvSpPr>
          <p:nvPr>
            <p:ph type="sldNum" idx="12"/>
          </p:nvPr>
        </p:nvSpPr>
        <p:spPr>
          <a:xfrm>
            <a:off x="10734548" y="6401127"/>
            <a:ext cx="1016000"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pic>
        <p:nvPicPr>
          <p:cNvPr id="2" name="Picture 1"/>
          <p:cNvPicPr>
            <a:picLocks noChangeAspect="1"/>
          </p:cNvPicPr>
          <p:nvPr/>
        </p:nvPicPr>
        <p:blipFill>
          <a:blip r:embed="rId3"/>
          <a:stretch>
            <a:fillRect/>
          </a:stretch>
        </p:blipFill>
        <p:spPr>
          <a:xfrm>
            <a:off x="6378121" y="2209800"/>
            <a:ext cx="4695825" cy="2190750"/>
          </a:xfrm>
          <a:prstGeom prst="rect">
            <a:avLst/>
          </a:prstGeom>
        </p:spPr>
      </p:pic>
      <p:pic>
        <p:nvPicPr>
          <p:cNvPr id="3" name="Picture 2"/>
          <p:cNvPicPr>
            <a:picLocks noChangeAspect="1"/>
          </p:cNvPicPr>
          <p:nvPr/>
        </p:nvPicPr>
        <p:blipFill>
          <a:blip r:embed="rId4"/>
          <a:stretch>
            <a:fillRect/>
          </a:stretch>
        </p:blipFill>
        <p:spPr>
          <a:xfrm>
            <a:off x="7740576" y="4462626"/>
            <a:ext cx="1800225" cy="1876425"/>
          </a:xfrm>
          <a:prstGeom prst="rect">
            <a:avLst/>
          </a:prstGeom>
        </p:spPr>
      </p:pic>
      <p:sp>
        <p:nvSpPr>
          <p:cNvPr id="4" name="Rectangle 3"/>
          <p:cNvSpPr/>
          <p:nvPr/>
        </p:nvSpPr>
        <p:spPr>
          <a:xfrm>
            <a:off x="7756207" y="4782312"/>
            <a:ext cx="1470089" cy="1737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756207" y="4608576"/>
            <a:ext cx="1470089" cy="1737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756206" y="4956048"/>
            <a:ext cx="1634682" cy="1737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57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5">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P spid="11" grpId="1"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5"/>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rmAutofit/>
          </a:bodyPr>
          <a:lstStyle/>
          <a:p>
            <a:pPr lvl="0">
              <a:buSzPts val="4000"/>
            </a:pPr>
            <a:r>
              <a:rPr lang="en-US" dirty="0"/>
              <a:t>Lesson 1: Best Practices and Tips for Form Design</a:t>
            </a:r>
            <a:endParaRPr dirty="0"/>
          </a:p>
        </p:txBody>
      </p:sp>
      <p:sp>
        <p:nvSpPr>
          <p:cNvPr id="155" name="Google Shape;155;p5"/>
          <p:cNvSpPr txBox="1">
            <a:spLocks noGrp="1"/>
          </p:cNvSpPr>
          <p:nvPr>
            <p:ph type="body" idx="1"/>
          </p:nvPr>
        </p:nvSpPr>
        <p:spPr>
          <a:xfrm>
            <a:off x="225879" y="2249425"/>
            <a:ext cx="6037761" cy="4341875"/>
          </a:xfrm>
          <a:prstGeom prst="rect">
            <a:avLst/>
          </a:prstGeom>
          <a:noFill/>
          <a:ln>
            <a:noFill/>
          </a:ln>
        </p:spPr>
        <p:txBody>
          <a:bodyPr spcFirstLastPara="1" wrap="square" lIns="91425" tIns="45700" rIns="91425" bIns="45700" anchor="t" anchorCtr="0">
            <a:normAutofit/>
          </a:bodyPr>
          <a:lstStyle/>
          <a:p>
            <a:pPr marL="109728" lvl="0" indent="0" algn="l" rtl="0">
              <a:spcBef>
                <a:spcPts val="300"/>
              </a:spcBef>
              <a:spcAft>
                <a:spcPts val="0"/>
              </a:spcAft>
              <a:buSzPts val="2000"/>
              <a:buNone/>
            </a:pPr>
            <a:r>
              <a:rPr lang="en-US" dirty="0" smtClean="0"/>
              <a:t>Previously created </a:t>
            </a:r>
            <a:r>
              <a:rPr lang="en-US" dirty="0" err="1" smtClean="0"/>
              <a:t>user_defined</a:t>
            </a:r>
            <a:r>
              <a:rPr lang="en-US" dirty="0" smtClean="0"/>
              <a:t> fields can be re-used!</a:t>
            </a:r>
            <a:endParaRPr dirty="0"/>
          </a:p>
          <a:p>
            <a:pPr marL="365760" indent="-256032"/>
            <a:r>
              <a:rPr lang="en-US" sz="1600" dirty="0" smtClean="0"/>
              <a:t>When you add a field to the form, in the Insert Field you see a combination of form family fields and </a:t>
            </a:r>
            <a:r>
              <a:rPr lang="en-US" sz="1600" dirty="0" err="1" smtClean="0"/>
              <a:t>user_defined</a:t>
            </a:r>
            <a:r>
              <a:rPr lang="en-US" sz="1600" dirty="0"/>
              <a:t> (form </a:t>
            </a:r>
            <a:r>
              <a:rPr lang="en-US" sz="1600" dirty="0" err="1"/>
              <a:t>family_x</a:t>
            </a:r>
            <a:r>
              <a:rPr lang="en-US" sz="1600" dirty="0"/>
              <a:t>)</a:t>
            </a:r>
            <a:r>
              <a:rPr lang="en-US" sz="1600" b="1" dirty="0" smtClean="0">
                <a:ln w="22225">
                  <a:solidFill>
                    <a:schemeClr val="accent6">
                      <a:lumMod val="75000"/>
                    </a:schemeClr>
                  </a:solidFill>
                  <a:prstDash val="solid"/>
                </a:ln>
                <a:solidFill>
                  <a:schemeClr val="accent6">
                    <a:lumMod val="40000"/>
                    <a:lumOff val="60000"/>
                  </a:schemeClr>
                </a:solidFill>
              </a:rPr>
              <a:t> </a:t>
            </a:r>
            <a:r>
              <a:rPr lang="en-US" sz="1600" dirty="0" smtClean="0"/>
              <a:t>fields that someone created previously.</a:t>
            </a:r>
          </a:p>
          <a:p>
            <a:pPr marL="365760" indent="-256032"/>
            <a:r>
              <a:rPr lang="en-US" sz="1600" dirty="0" err="1" smtClean="0"/>
              <a:t>User_defined</a:t>
            </a:r>
            <a:r>
              <a:rPr lang="en-US" sz="1600" dirty="0" smtClean="0"/>
              <a:t> fields can be used on multiple forms within the same form family, so name carefully</a:t>
            </a:r>
          </a:p>
          <a:p>
            <a:pPr marL="822960" lvl="1" indent="-256032"/>
            <a:r>
              <a:rPr lang="en-US" sz="1500" dirty="0" smtClean="0"/>
              <a:t>Pick generic but meaningful names – it’s a fine balance!</a:t>
            </a:r>
          </a:p>
          <a:p>
            <a:pPr marL="1280160" lvl="2" indent="-256032"/>
            <a:r>
              <a:rPr lang="en-US" sz="1400" dirty="0" smtClean="0"/>
              <a:t>DON’T: </a:t>
            </a:r>
            <a:r>
              <a:rPr lang="en-US" sz="1400" dirty="0" err="1" smtClean="0"/>
              <a:t>udf_datetuberculosistestconducted</a:t>
            </a:r>
            <a:endParaRPr lang="en-US" sz="1400" dirty="0" smtClean="0"/>
          </a:p>
          <a:p>
            <a:pPr marL="1280160" lvl="2" indent="-256032"/>
            <a:r>
              <a:rPr lang="en-US" sz="1400" dirty="0" smtClean="0"/>
              <a:t>DO: </a:t>
            </a:r>
            <a:r>
              <a:rPr lang="en-US" sz="1400" dirty="0" err="1" smtClean="0"/>
              <a:t>udf_test_date</a:t>
            </a:r>
            <a:endParaRPr lang="en-US" sz="1400" dirty="0" smtClean="0"/>
          </a:p>
          <a:p>
            <a:pPr marL="1280160" lvl="2" indent="-256032"/>
            <a:r>
              <a:rPr lang="en-US" sz="1400" dirty="0" smtClean="0"/>
              <a:t>DO: prefix your table names– avoid namespace collisions!</a:t>
            </a:r>
          </a:p>
          <a:p>
            <a:pPr marL="365760" indent="-256032"/>
            <a:r>
              <a:rPr lang="en-US" sz="1600" dirty="0" smtClean="0"/>
              <a:t>There is a limit on how many </a:t>
            </a:r>
            <a:r>
              <a:rPr lang="en-US" sz="1600" dirty="0" err="1" smtClean="0"/>
              <a:t>user_defined</a:t>
            </a:r>
            <a:r>
              <a:rPr lang="en-US" sz="1600" dirty="0" smtClean="0"/>
              <a:t> columns can be added to the form </a:t>
            </a:r>
            <a:r>
              <a:rPr lang="en-US" sz="1600" dirty="0" err="1" smtClean="0"/>
              <a:t>family_x</a:t>
            </a:r>
            <a:r>
              <a:rPr lang="en-US" sz="1600" dirty="0" smtClean="0"/>
              <a:t> tables (1,080) – aim to re-use as much as possible.</a:t>
            </a:r>
          </a:p>
          <a:p>
            <a:pPr marL="109728" indent="0">
              <a:buNone/>
            </a:pPr>
            <a:endParaRPr sz="1600" dirty="0"/>
          </a:p>
        </p:txBody>
      </p:sp>
      <p:sp>
        <p:nvSpPr>
          <p:cNvPr id="157" name="Google Shape;157;p5"/>
          <p:cNvSpPr txBox="1">
            <a:spLocks noGrp="1"/>
          </p:cNvSpPr>
          <p:nvPr>
            <p:ph type="ftr" idx="11"/>
          </p:nvPr>
        </p:nvSpPr>
        <p:spPr>
          <a:xfrm>
            <a:off x="225879" y="6401127"/>
            <a:ext cx="200025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158" name="Google Shape;158;p5"/>
          <p:cNvSpPr txBox="1">
            <a:spLocks noGrp="1"/>
          </p:cNvSpPr>
          <p:nvPr>
            <p:ph type="sldNum" idx="12"/>
          </p:nvPr>
        </p:nvSpPr>
        <p:spPr>
          <a:xfrm>
            <a:off x="10734548" y="6401127"/>
            <a:ext cx="1016000"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pic>
        <p:nvPicPr>
          <p:cNvPr id="2" name="Picture 1"/>
          <p:cNvPicPr>
            <a:picLocks noChangeAspect="1"/>
          </p:cNvPicPr>
          <p:nvPr/>
        </p:nvPicPr>
        <p:blipFill>
          <a:blip r:embed="rId3"/>
          <a:stretch>
            <a:fillRect/>
          </a:stretch>
        </p:blipFill>
        <p:spPr>
          <a:xfrm>
            <a:off x="6378121" y="2209800"/>
            <a:ext cx="4695825" cy="2190750"/>
          </a:xfrm>
          <a:prstGeom prst="rect">
            <a:avLst/>
          </a:prstGeom>
        </p:spPr>
      </p:pic>
      <p:pic>
        <p:nvPicPr>
          <p:cNvPr id="3" name="Picture 2"/>
          <p:cNvPicPr>
            <a:picLocks noChangeAspect="1"/>
          </p:cNvPicPr>
          <p:nvPr/>
        </p:nvPicPr>
        <p:blipFill>
          <a:blip r:embed="rId4"/>
          <a:stretch>
            <a:fillRect/>
          </a:stretch>
        </p:blipFill>
        <p:spPr>
          <a:xfrm>
            <a:off x="7740576" y="4462626"/>
            <a:ext cx="1800225" cy="1876425"/>
          </a:xfrm>
          <a:prstGeom prst="rect">
            <a:avLst/>
          </a:prstGeom>
        </p:spPr>
      </p:pic>
      <p:sp>
        <p:nvSpPr>
          <p:cNvPr id="11" name="Rectangle 10"/>
          <p:cNvSpPr/>
          <p:nvPr/>
        </p:nvSpPr>
        <p:spPr>
          <a:xfrm>
            <a:off x="7756207" y="4608576"/>
            <a:ext cx="1470089" cy="1737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538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5"/>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rmAutofit/>
          </a:bodyPr>
          <a:lstStyle/>
          <a:p>
            <a:pPr lvl="0">
              <a:buSzPts val="4000"/>
            </a:pPr>
            <a:r>
              <a:rPr lang="en-US" dirty="0"/>
              <a:t>Lesson 1: Best Practices and Tips for Form Design</a:t>
            </a:r>
            <a:endParaRPr dirty="0"/>
          </a:p>
        </p:txBody>
      </p:sp>
      <p:sp>
        <p:nvSpPr>
          <p:cNvPr id="155" name="Google Shape;155;p5"/>
          <p:cNvSpPr txBox="1">
            <a:spLocks noGrp="1"/>
          </p:cNvSpPr>
          <p:nvPr>
            <p:ph type="body" idx="1"/>
          </p:nvPr>
        </p:nvSpPr>
        <p:spPr>
          <a:xfrm>
            <a:off x="393192" y="2249425"/>
            <a:ext cx="5815584" cy="4341875"/>
          </a:xfrm>
          <a:prstGeom prst="rect">
            <a:avLst/>
          </a:prstGeom>
          <a:noFill/>
          <a:ln>
            <a:noFill/>
          </a:ln>
        </p:spPr>
        <p:txBody>
          <a:bodyPr spcFirstLastPara="1" wrap="square" lIns="91425" tIns="45700" rIns="91425" bIns="45700" anchor="t" anchorCtr="0">
            <a:normAutofit/>
          </a:bodyPr>
          <a:lstStyle/>
          <a:p>
            <a:pPr marL="109728" lvl="0" indent="0" algn="l" rtl="0">
              <a:spcBef>
                <a:spcPts val="300"/>
              </a:spcBef>
              <a:spcAft>
                <a:spcPts val="0"/>
              </a:spcAft>
              <a:buSzPts val="2000"/>
              <a:buNone/>
            </a:pPr>
            <a:r>
              <a:rPr lang="en-US" sz="2400" b="1" dirty="0">
                <a:solidFill>
                  <a:schemeClr val="bg2">
                    <a:lumMod val="60000"/>
                    <a:lumOff val="40000"/>
                  </a:schemeClr>
                </a:solidFill>
              </a:rPr>
              <a:t>Pro </a:t>
            </a:r>
            <a:r>
              <a:rPr lang="en-US" sz="2400" b="1" dirty="0" smtClean="0">
                <a:solidFill>
                  <a:schemeClr val="bg2">
                    <a:lumMod val="60000"/>
                    <a:lumOff val="40000"/>
                  </a:schemeClr>
                </a:solidFill>
              </a:rPr>
              <a:t>Tip - </a:t>
            </a:r>
            <a:r>
              <a:rPr lang="en-US" sz="2400" dirty="0" smtClean="0"/>
              <a:t>Creating Re-Usable Pick List Fields:</a:t>
            </a:r>
          </a:p>
          <a:p>
            <a:pPr marL="109728" lvl="0" indent="0" algn="ctr" rtl="0">
              <a:spcBef>
                <a:spcPts val="300"/>
              </a:spcBef>
              <a:spcAft>
                <a:spcPts val="0"/>
              </a:spcAft>
              <a:buSzPts val="2000"/>
              <a:buNone/>
            </a:pPr>
            <a:r>
              <a:rPr lang="en-US" b="1" dirty="0" smtClean="0"/>
              <a:t>Do Not Leave Foreign Key Column Blank!</a:t>
            </a:r>
          </a:p>
          <a:p>
            <a:pPr marL="109728" lvl="0" indent="0" algn="l" rtl="0">
              <a:spcBef>
                <a:spcPts val="300"/>
              </a:spcBef>
              <a:spcAft>
                <a:spcPts val="0"/>
              </a:spcAft>
              <a:buSzPts val="2000"/>
              <a:buNone/>
            </a:pPr>
            <a:endParaRPr lang="en-US" b="1" dirty="0"/>
          </a:p>
          <a:p>
            <a:pPr marL="109728" lvl="0" indent="0" algn="l" rtl="0">
              <a:spcBef>
                <a:spcPts val="300"/>
              </a:spcBef>
              <a:spcAft>
                <a:spcPts val="0"/>
              </a:spcAft>
              <a:buSzPts val="2000"/>
              <a:buNone/>
            </a:pPr>
            <a:r>
              <a:rPr lang="en-US" dirty="0" smtClean="0"/>
              <a:t>What do I put there?</a:t>
            </a:r>
          </a:p>
          <a:p>
            <a:pPr marL="566928" lvl="1" indent="0">
              <a:buSzPts val="2000"/>
              <a:buNone/>
            </a:pPr>
            <a:r>
              <a:rPr lang="en-US" sz="1500" dirty="0" smtClean="0"/>
              <a:t>For</a:t>
            </a:r>
            <a:r>
              <a:rPr lang="en-US" sz="1500" b="1" dirty="0" smtClean="0"/>
              <a:t> User-Defined Tables</a:t>
            </a:r>
            <a:r>
              <a:rPr lang="en-US" sz="1500" dirty="0" smtClean="0"/>
              <a:t>, always select</a:t>
            </a:r>
          </a:p>
          <a:p>
            <a:pPr marL="566928" lvl="1" indent="0">
              <a:buSzPts val="2000"/>
              <a:buNone/>
            </a:pPr>
            <a:r>
              <a:rPr lang="en-US" sz="1500" b="1" dirty="0"/>
              <a:t>	</a:t>
            </a:r>
            <a:r>
              <a:rPr lang="en-US" sz="1500" dirty="0" smtClean="0"/>
              <a:t>FK Column Name: </a:t>
            </a:r>
            <a:r>
              <a:rPr lang="en-US" sz="1500" dirty="0" err="1" smtClean="0"/>
              <a:t>user_defined_lut_id</a:t>
            </a:r>
            <a:endParaRPr lang="en-US" sz="1500" dirty="0" smtClean="0"/>
          </a:p>
          <a:p>
            <a:pPr marL="566928" lvl="1" indent="0">
              <a:buSzPts val="2000"/>
              <a:buNone/>
            </a:pPr>
            <a:r>
              <a:rPr lang="en-US" sz="1500" dirty="0" smtClean="0"/>
              <a:t>For</a:t>
            </a:r>
            <a:r>
              <a:rPr lang="en-US" sz="1500" b="1" dirty="0" smtClean="0"/>
              <a:t> Other Lookup Tables</a:t>
            </a:r>
          </a:p>
          <a:p>
            <a:pPr marL="566928" lvl="1" indent="0">
              <a:buSzPts val="2000"/>
              <a:buNone/>
            </a:pPr>
            <a:r>
              <a:rPr lang="en-US" sz="1500" dirty="0"/>
              <a:t>	</a:t>
            </a:r>
            <a:r>
              <a:rPr lang="en-US" sz="1500" dirty="0" smtClean="0"/>
              <a:t>Depends on the Look Up Table selected</a:t>
            </a:r>
          </a:p>
          <a:p>
            <a:pPr marL="109728" lvl="0" indent="0" algn="l" rtl="0">
              <a:spcBef>
                <a:spcPts val="300"/>
              </a:spcBef>
              <a:spcAft>
                <a:spcPts val="0"/>
              </a:spcAft>
              <a:buSzPts val="2000"/>
              <a:buNone/>
            </a:pPr>
            <a:r>
              <a:rPr lang="en-US" u="sng" dirty="0" smtClean="0"/>
              <a:t>No Simple Solution</a:t>
            </a:r>
            <a:r>
              <a:rPr lang="en-US" dirty="0" smtClean="0"/>
              <a:t>, but some common examples:</a:t>
            </a:r>
          </a:p>
          <a:p>
            <a:pPr marL="109728" lvl="0" indent="0" algn="l" rtl="0">
              <a:spcBef>
                <a:spcPts val="300"/>
              </a:spcBef>
              <a:spcAft>
                <a:spcPts val="0"/>
              </a:spcAft>
              <a:buSzPts val="2000"/>
              <a:buNone/>
            </a:pPr>
            <a:r>
              <a:rPr lang="en-US" sz="1400" dirty="0" smtClean="0"/>
              <a:t>If LUT is for Clients, select FK Column Name: </a:t>
            </a:r>
            <a:r>
              <a:rPr lang="en-US" sz="1400" dirty="0" err="1" smtClean="0"/>
              <a:t>people_id</a:t>
            </a:r>
            <a:endParaRPr lang="en-US" sz="1400" dirty="0" smtClean="0"/>
          </a:p>
          <a:p>
            <a:pPr marL="109728" lvl="0" indent="0" algn="l" rtl="0">
              <a:spcBef>
                <a:spcPts val="300"/>
              </a:spcBef>
              <a:spcAft>
                <a:spcPts val="0"/>
              </a:spcAft>
              <a:buSzPts val="2000"/>
              <a:buNone/>
            </a:pPr>
            <a:r>
              <a:rPr lang="en-US" sz="1400" dirty="0" smtClean="0"/>
              <a:t>If LUT is for Staff, select FK Column Name: </a:t>
            </a:r>
            <a:r>
              <a:rPr lang="en-US" sz="1400" dirty="0" err="1" smtClean="0"/>
              <a:t>staff_id</a:t>
            </a:r>
            <a:endParaRPr lang="en-US" sz="1400" dirty="0" smtClean="0"/>
          </a:p>
          <a:p>
            <a:pPr marL="109728" lvl="0" indent="0" algn="l" rtl="0">
              <a:spcBef>
                <a:spcPts val="300"/>
              </a:spcBef>
              <a:spcAft>
                <a:spcPts val="0"/>
              </a:spcAft>
              <a:buSzPts val="2000"/>
              <a:buNone/>
            </a:pPr>
            <a:r>
              <a:rPr lang="en-US" sz="1400" dirty="0" smtClean="0"/>
              <a:t>If LUT is for Program, select FK Column Name: </a:t>
            </a:r>
            <a:r>
              <a:rPr lang="en-US" sz="1400" dirty="0" err="1" smtClean="0"/>
              <a:t>program_info_id</a:t>
            </a:r>
            <a:endParaRPr lang="en-US" sz="1400" dirty="0" smtClean="0"/>
          </a:p>
          <a:p>
            <a:pPr marL="109728" lvl="0" indent="0" algn="l" rtl="0">
              <a:spcBef>
                <a:spcPts val="300"/>
              </a:spcBef>
              <a:spcAft>
                <a:spcPts val="0"/>
              </a:spcAft>
              <a:buSzPts val="2000"/>
              <a:buNone/>
            </a:pPr>
            <a:r>
              <a:rPr lang="en-US" sz="1400" dirty="0" smtClean="0"/>
              <a:t>If LUT is for Facilities, select FK Column Name: </a:t>
            </a:r>
            <a:r>
              <a:rPr lang="en-US" sz="1400" dirty="0" err="1" smtClean="0"/>
              <a:t>group_profile_id</a:t>
            </a:r>
            <a:endParaRPr lang="en-US" sz="1400" dirty="0"/>
          </a:p>
        </p:txBody>
      </p:sp>
      <p:sp>
        <p:nvSpPr>
          <p:cNvPr id="157" name="Google Shape;157;p5"/>
          <p:cNvSpPr txBox="1">
            <a:spLocks noGrp="1"/>
          </p:cNvSpPr>
          <p:nvPr>
            <p:ph type="ftr" idx="11"/>
          </p:nvPr>
        </p:nvSpPr>
        <p:spPr>
          <a:xfrm>
            <a:off x="225879" y="6401127"/>
            <a:ext cx="200025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158" name="Google Shape;158;p5"/>
          <p:cNvSpPr txBox="1">
            <a:spLocks noGrp="1"/>
          </p:cNvSpPr>
          <p:nvPr>
            <p:ph type="sldNum" idx="12"/>
          </p:nvPr>
        </p:nvSpPr>
        <p:spPr>
          <a:xfrm>
            <a:off x="10734548" y="6401127"/>
            <a:ext cx="1016000"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pic>
        <p:nvPicPr>
          <p:cNvPr id="2" name="Picture 1"/>
          <p:cNvPicPr>
            <a:picLocks noChangeAspect="1"/>
          </p:cNvPicPr>
          <p:nvPr/>
        </p:nvPicPr>
        <p:blipFill>
          <a:blip r:embed="rId3"/>
          <a:stretch>
            <a:fillRect/>
          </a:stretch>
        </p:blipFill>
        <p:spPr>
          <a:xfrm>
            <a:off x="6647688" y="2209800"/>
            <a:ext cx="3962400" cy="2333625"/>
          </a:xfrm>
          <a:prstGeom prst="rect">
            <a:avLst/>
          </a:prstGeom>
        </p:spPr>
      </p:pic>
      <p:sp>
        <p:nvSpPr>
          <p:cNvPr id="3" name="Rectangle 2"/>
          <p:cNvSpPr/>
          <p:nvPr/>
        </p:nvSpPr>
        <p:spPr>
          <a:xfrm>
            <a:off x="6647688" y="3376612"/>
            <a:ext cx="3962400" cy="2901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6378121" y="4691824"/>
            <a:ext cx="4819650" cy="1552575"/>
          </a:xfrm>
          <a:prstGeom prst="rect">
            <a:avLst/>
          </a:prstGeom>
        </p:spPr>
      </p:pic>
      <p:sp>
        <p:nvSpPr>
          <p:cNvPr id="11" name="Rectangle 10"/>
          <p:cNvSpPr/>
          <p:nvPr/>
        </p:nvSpPr>
        <p:spPr>
          <a:xfrm>
            <a:off x="6378120" y="5833871"/>
            <a:ext cx="4819651" cy="1737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987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5">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5">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64d6411a99_0_21"/>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Autofit/>
          </a:bodyPr>
          <a:lstStyle/>
          <a:p>
            <a:pPr lvl="0">
              <a:buSzPts val="4000"/>
            </a:pPr>
            <a:r>
              <a:rPr lang="en-US" dirty="0"/>
              <a:t>Lesson 1: Best Practices and Tips for Form Design</a:t>
            </a:r>
            <a:endParaRPr dirty="0"/>
          </a:p>
        </p:txBody>
      </p:sp>
      <p:sp>
        <p:nvSpPr>
          <p:cNvPr id="164" name="Google Shape;164;g64d6411a99_0_21"/>
          <p:cNvSpPr txBox="1">
            <a:spLocks noGrp="1"/>
          </p:cNvSpPr>
          <p:nvPr>
            <p:ph type="body" idx="1"/>
          </p:nvPr>
        </p:nvSpPr>
        <p:spPr>
          <a:xfrm>
            <a:off x="609600" y="2249425"/>
            <a:ext cx="10811256" cy="4341900"/>
          </a:xfrm>
          <a:prstGeom prst="rect">
            <a:avLst/>
          </a:prstGeom>
          <a:noFill/>
          <a:ln>
            <a:noFill/>
          </a:ln>
        </p:spPr>
        <p:txBody>
          <a:bodyPr spcFirstLastPara="1" wrap="square" lIns="91425" tIns="45700" rIns="91425" bIns="45700" anchor="t" anchorCtr="0">
            <a:noAutofit/>
          </a:bodyPr>
          <a:lstStyle/>
          <a:p>
            <a:pPr marL="109728" lvl="0" indent="0" algn="l" rtl="0">
              <a:spcBef>
                <a:spcPts val="300"/>
              </a:spcBef>
              <a:spcAft>
                <a:spcPts val="0"/>
              </a:spcAft>
              <a:buSzPts val="2000"/>
              <a:buNone/>
            </a:pPr>
            <a:r>
              <a:rPr lang="en-US" sz="2400" b="1" dirty="0" smtClean="0">
                <a:solidFill>
                  <a:schemeClr val="bg2">
                    <a:lumMod val="60000"/>
                    <a:lumOff val="40000"/>
                  </a:schemeClr>
                </a:solidFill>
              </a:rPr>
              <a:t>Pro Tip - </a:t>
            </a:r>
            <a:r>
              <a:rPr lang="en-US" sz="2400" dirty="0" smtClean="0"/>
              <a:t>For adding form fields, follow this logic:</a:t>
            </a:r>
          </a:p>
          <a:p>
            <a:pPr marL="109728" lvl="0" indent="0" algn="l" rtl="0">
              <a:spcBef>
                <a:spcPts val="300"/>
              </a:spcBef>
              <a:spcAft>
                <a:spcPts val="0"/>
              </a:spcAft>
              <a:buSzPts val="2000"/>
              <a:buNone/>
            </a:pPr>
            <a:endParaRPr lang="en-US" dirty="0" smtClean="0"/>
          </a:p>
          <a:p>
            <a:pPr marL="365760" lvl="0" indent="-256032" algn="l" rtl="0">
              <a:spcBef>
                <a:spcPts val="300"/>
              </a:spcBef>
              <a:spcAft>
                <a:spcPts val="0"/>
              </a:spcAft>
              <a:buSzPts val="2000"/>
              <a:buChar char="•"/>
            </a:pPr>
            <a:r>
              <a:rPr lang="en-US" dirty="0" smtClean="0"/>
              <a:t>Can I use an </a:t>
            </a:r>
            <a:r>
              <a:rPr lang="en-US" b="1" dirty="0" err="1" smtClean="0"/>
              <a:t>EventLog</a:t>
            </a:r>
            <a:r>
              <a:rPr lang="en-US" b="1" dirty="0" smtClean="0"/>
              <a:t> Field</a:t>
            </a:r>
            <a:r>
              <a:rPr lang="en-US" dirty="0" smtClean="0"/>
              <a:t>?</a:t>
            </a:r>
          </a:p>
          <a:p>
            <a:pPr marL="822960" lvl="1" indent="-256032">
              <a:buSzPts val="2000"/>
              <a:buChar char="•"/>
            </a:pPr>
            <a:r>
              <a:rPr lang="en-US" dirty="0" smtClean="0"/>
              <a:t>benefits and dangers of repurposing</a:t>
            </a:r>
          </a:p>
          <a:p>
            <a:pPr marL="1280160" lvl="2" indent="-256032">
              <a:buSzPts val="2000"/>
              <a:buChar char="•"/>
            </a:pPr>
            <a:r>
              <a:rPr lang="en-US" dirty="0" smtClean="0"/>
              <a:t>Pros:  Show on canned reports, more likely to be in </a:t>
            </a:r>
            <a:r>
              <a:rPr lang="en-US" dirty="0" err="1" smtClean="0"/>
              <a:t>subreport</a:t>
            </a:r>
            <a:r>
              <a:rPr lang="en-US" dirty="0" smtClean="0"/>
              <a:t> views</a:t>
            </a:r>
          </a:p>
          <a:p>
            <a:pPr marL="1280160" lvl="2" indent="-256032">
              <a:buSzPts val="2000"/>
              <a:buChar char="•"/>
            </a:pPr>
            <a:r>
              <a:rPr lang="en-US" dirty="0" smtClean="0"/>
              <a:t>Cons: Some </a:t>
            </a:r>
            <a:r>
              <a:rPr lang="en-US" dirty="0" err="1" smtClean="0"/>
              <a:t>EventLog</a:t>
            </a:r>
            <a:r>
              <a:rPr lang="en-US" dirty="0" smtClean="0"/>
              <a:t> fields have specific uses in the system:  </a:t>
            </a:r>
            <a:r>
              <a:rPr lang="en-US" dirty="0" err="1" smtClean="0"/>
              <a:t>date_entered</a:t>
            </a:r>
            <a:r>
              <a:rPr lang="en-US" dirty="0" smtClean="0"/>
              <a:t>, </a:t>
            </a:r>
            <a:r>
              <a:rPr lang="en-US" dirty="0" err="1" smtClean="0"/>
              <a:t>final_approval_by</a:t>
            </a:r>
            <a:endParaRPr dirty="0"/>
          </a:p>
          <a:p>
            <a:pPr marL="342900" indent="-342900">
              <a:buSzPts val="1900"/>
            </a:pPr>
            <a:r>
              <a:rPr lang="en-US" dirty="0" smtClean="0"/>
              <a:t>If not, can I use a </a:t>
            </a:r>
            <a:r>
              <a:rPr lang="en-US" b="1" dirty="0" smtClean="0"/>
              <a:t>Form Family Field</a:t>
            </a:r>
            <a:r>
              <a:rPr lang="en-US" dirty="0" smtClean="0"/>
              <a:t>?</a:t>
            </a:r>
          </a:p>
          <a:p>
            <a:pPr marL="800100" lvl="1" indent="-342900"/>
            <a:r>
              <a:rPr lang="en-US" dirty="0" smtClean="0"/>
              <a:t>don’t create </a:t>
            </a:r>
            <a:r>
              <a:rPr lang="en-US" dirty="0" err="1" smtClean="0"/>
              <a:t>user_defined</a:t>
            </a:r>
            <a:r>
              <a:rPr lang="en-US" dirty="0" smtClean="0"/>
              <a:t> unless you must but try to keep data tidy – report writers will thank you!</a:t>
            </a:r>
          </a:p>
          <a:p>
            <a:pPr marL="800100" lvl="1" indent="-342900"/>
            <a:r>
              <a:rPr lang="en-US" dirty="0"/>
              <a:t>also may be included in some </a:t>
            </a:r>
            <a:r>
              <a:rPr lang="en-US" dirty="0" err="1"/>
              <a:t>subreport</a:t>
            </a:r>
            <a:r>
              <a:rPr lang="en-US" dirty="0"/>
              <a:t> views</a:t>
            </a:r>
          </a:p>
          <a:p>
            <a:pPr marL="342900" indent="-342900">
              <a:buSzPts val="1900"/>
            </a:pPr>
            <a:r>
              <a:rPr lang="en-US" dirty="0" smtClean="0"/>
              <a:t>If not, can I use a previously created </a:t>
            </a:r>
            <a:r>
              <a:rPr lang="en-US" b="1" dirty="0" smtClean="0"/>
              <a:t>User-Defined Field</a:t>
            </a:r>
            <a:r>
              <a:rPr lang="en-US" dirty="0" smtClean="0"/>
              <a:t>?</a:t>
            </a:r>
          </a:p>
          <a:p>
            <a:pPr marL="342900" indent="-342900">
              <a:buSzPts val="1900"/>
            </a:pPr>
            <a:r>
              <a:rPr lang="en-US" dirty="0" smtClean="0"/>
              <a:t>If not, create a </a:t>
            </a:r>
            <a:r>
              <a:rPr lang="en-US" b="1" dirty="0" smtClean="0"/>
              <a:t>New Database Field </a:t>
            </a:r>
            <a:r>
              <a:rPr lang="en-US" dirty="0" smtClean="0"/>
              <a:t>(new User-Defined Field).</a:t>
            </a:r>
          </a:p>
        </p:txBody>
      </p:sp>
      <p:sp>
        <p:nvSpPr>
          <p:cNvPr id="165" name="Google Shape;165;g64d6411a99_0_21"/>
          <p:cNvSpPr txBox="1">
            <a:spLocks noGrp="1"/>
          </p:cNvSpPr>
          <p:nvPr>
            <p:ph type="ftr" idx="11"/>
          </p:nvPr>
        </p:nvSpPr>
        <p:spPr>
          <a:xfrm>
            <a:off x="225879" y="6401127"/>
            <a:ext cx="20004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myEvolv Peer Training Summit</a:t>
            </a:r>
            <a:endParaRPr/>
          </a:p>
        </p:txBody>
      </p:sp>
      <p:sp>
        <p:nvSpPr>
          <p:cNvPr id="166" name="Google Shape;166;g64d6411a99_0_21"/>
          <p:cNvSpPr txBox="1">
            <a:spLocks noGrp="1"/>
          </p:cNvSpPr>
          <p:nvPr>
            <p:ph type="sldNum" idx="12"/>
          </p:nvPr>
        </p:nvSpPr>
        <p:spPr>
          <a:xfrm>
            <a:off x="10734548" y="6401127"/>
            <a:ext cx="1016100" cy="365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4">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4">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aining presentation">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7266B3643E4A4AA31A25582683900A" ma:contentTypeVersion="6" ma:contentTypeDescription="Create a new document." ma:contentTypeScope="" ma:versionID="197d6a8f7530fb53bb8fbc9da064de6f">
  <xsd:schema xmlns:xsd="http://www.w3.org/2001/XMLSchema" xmlns:xs="http://www.w3.org/2001/XMLSchema" xmlns:p="http://schemas.microsoft.com/office/2006/metadata/properties" xmlns:ns2="464e6413-305d-4ca6-99b1-36f20399d3c8" xmlns:ns3="ab165459-96ac-4f68-a529-ea0ba214bbca" targetNamespace="http://schemas.microsoft.com/office/2006/metadata/properties" ma:root="true" ma:fieldsID="0018f65d2bb38841d16831df011cc1e0" ns2:_="" ns3:_="">
    <xsd:import namespace="464e6413-305d-4ca6-99b1-36f20399d3c8"/>
    <xsd:import namespace="ab165459-96ac-4f68-a529-ea0ba214bbc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4e6413-305d-4ca6-99b1-36f20399d3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165459-96ac-4f68-a529-ea0ba214bbc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38821B-82EF-44F6-9537-CAB330141C04}"/>
</file>

<file path=customXml/itemProps2.xml><?xml version="1.0" encoding="utf-8"?>
<ds:datastoreItem xmlns:ds="http://schemas.openxmlformats.org/officeDocument/2006/customXml" ds:itemID="{681E8E6E-775E-4DB7-9410-8159C13F43A2}"/>
</file>

<file path=customXml/itemProps3.xml><?xml version="1.0" encoding="utf-8"?>
<ds:datastoreItem xmlns:ds="http://schemas.openxmlformats.org/officeDocument/2006/customXml" ds:itemID="{CA44D98C-9558-45C5-B8D0-8F66A8053A3A}"/>
</file>

<file path=docProps/app.xml><?xml version="1.0" encoding="utf-8"?>
<Properties xmlns="http://schemas.openxmlformats.org/officeDocument/2006/extended-properties" xmlns:vt="http://schemas.openxmlformats.org/officeDocument/2006/docPropsVTypes">
  <TotalTime>4412</TotalTime>
  <Words>3187</Words>
  <Application>Microsoft Office PowerPoint</Application>
  <PresentationFormat>Widescreen</PresentationFormat>
  <Paragraphs>372</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Georgia</vt:lpstr>
      <vt:lpstr>Noto Sans Symbols</vt:lpstr>
      <vt:lpstr>Training presentation</vt:lpstr>
      <vt:lpstr>Form Design - Best Practices and Deep Dive</vt:lpstr>
      <vt:lpstr>Introduction</vt:lpstr>
      <vt:lpstr>Training Outline</vt:lpstr>
      <vt:lpstr>Lesson 1: Best Practices and Tips for Form Design</vt:lpstr>
      <vt:lpstr>Lesson 1: Best Practices and Tips for Form Design</vt:lpstr>
      <vt:lpstr>Lesson 1: Best Practices and Tips for Form Design</vt:lpstr>
      <vt:lpstr>Lesson 1: Best Practices and Tips for Form Design</vt:lpstr>
      <vt:lpstr>Lesson 1: Best Practices and Tips for Form Design</vt:lpstr>
      <vt:lpstr>Lesson 1: Best Practices and Tips for Form Design</vt:lpstr>
      <vt:lpstr>Lesson 1: Best Practices and Tips for Form Design</vt:lpstr>
      <vt:lpstr>Lesson 1: Best Practices and Tips for Form Design</vt:lpstr>
      <vt:lpstr>Lesson 1: Best Practices and Tips for Form Design</vt:lpstr>
      <vt:lpstr>Lesson 1: Best Practices and Tips for Form Design</vt:lpstr>
      <vt:lpstr>Lesson 1: Best Practices and Tips for Form Design</vt:lpstr>
      <vt:lpstr>Lesson 1: Best Practices and Tips for Form Design</vt:lpstr>
      <vt:lpstr>Lesson 1: Best Practices and Tips for Form Design</vt:lpstr>
      <vt:lpstr>Lesson 1: Best Practices and Tips for Form Design</vt:lpstr>
      <vt:lpstr>Lesson 2: Deep Dive on Lesser-known Form Design Functionality</vt:lpstr>
      <vt:lpstr>Driving Form Line</vt:lpstr>
      <vt:lpstr>List Condition Code</vt:lpstr>
      <vt:lpstr>Help File</vt:lpstr>
      <vt:lpstr>JavaScript Hooks</vt:lpstr>
      <vt:lpstr>JavaScript Hooks</vt:lpstr>
      <vt:lpstr>JavaScript Hooks</vt:lpstr>
      <vt:lpstr>Max Size Allowed</vt:lpstr>
      <vt:lpstr>Display Size</vt:lpstr>
      <vt:lpstr>Is Listed</vt:lpstr>
      <vt:lpstr>Used For Filter</vt:lpstr>
      <vt:lpstr>Use for Order By &amp; Is Order Descending</vt:lpstr>
      <vt:lpstr>Formset to Call</vt:lpstr>
      <vt:lpstr>Look-Up Table Used</vt:lpstr>
      <vt:lpstr>Apply Default on Save</vt:lpstr>
      <vt:lpstr>Event Setup – Add/Edit Forms</vt:lpstr>
      <vt:lpstr>Lesson 2: Deep Dive on Lesser-known Form Design Functionality</vt:lpstr>
      <vt:lpstr>Lesson 3: Introduction to NX Form and Test Designer Documentation</vt:lpstr>
      <vt:lpstr>Training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 Design - Best Practices and Deep Dive</dc:title>
  <dc:creator>Priscilla Morales</dc:creator>
  <cp:lastModifiedBy>Dean Corbin</cp:lastModifiedBy>
  <cp:revision>51</cp:revision>
  <dcterms:created xsi:type="dcterms:W3CDTF">2019-10-02T15:58:37Z</dcterms:created>
  <dcterms:modified xsi:type="dcterms:W3CDTF">2019-11-01T18:00:20Z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0x010100A07266B3643E4A4AA31A25582683900A</vt:lpwstr>
  </property>
</Properties>
</file>